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40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0AAE2C-8A09-460F-90BC-5C6323AF438C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A320978-C93F-44D0-85FA-118573F6AC7D}">
      <dgm:prSet/>
      <dgm:spPr/>
      <dgm:t>
        <a:bodyPr/>
        <a:lstStyle/>
        <a:p>
          <a:r>
            <a:rPr lang="en-US"/>
            <a:t>In many schools, responses to sensitive topics vary widely:</a:t>
          </a:r>
        </a:p>
      </dgm:t>
    </dgm:pt>
    <dgm:pt modelId="{C713C0D5-4DBB-4255-827B-B30CE1261E53}" type="parTrans" cxnId="{3B637031-47B4-45C2-AFBB-29984BF28C0B}">
      <dgm:prSet/>
      <dgm:spPr/>
      <dgm:t>
        <a:bodyPr/>
        <a:lstStyle/>
        <a:p>
          <a:endParaRPr lang="en-US"/>
        </a:p>
      </dgm:t>
    </dgm:pt>
    <dgm:pt modelId="{2FA128FB-FD2F-4413-8985-2C609221AC75}" type="sibTrans" cxnId="{3B637031-47B4-45C2-AFBB-29984BF28C0B}">
      <dgm:prSet/>
      <dgm:spPr/>
      <dgm:t>
        <a:bodyPr/>
        <a:lstStyle/>
        <a:p>
          <a:endParaRPr lang="en-US"/>
        </a:p>
      </dgm:t>
    </dgm:pt>
    <dgm:pt modelId="{551D2576-F7E1-4D8F-9624-E5A31A94C372}">
      <dgm:prSet/>
      <dgm:spPr/>
      <dgm:t>
        <a:bodyPr/>
        <a:lstStyle/>
        <a:p>
          <a:r>
            <a:rPr lang="en-US"/>
            <a:t>Some teachers address them directly </a:t>
          </a:r>
        </a:p>
      </dgm:t>
    </dgm:pt>
    <dgm:pt modelId="{8395B14F-9BEA-4D7B-ABFA-9BE914DAA7A5}" type="parTrans" cxnId="{AE507C0F-968E-47F8-9E4B-B35420666F6B}">
      <dgm:prSet/>
      <dgm:spPr/>
      <dgm:t>
        <a:bodyPr/>
        <a:lstStyle/>
        <a:p>
          <a:endParaRPr lang="en-US"/>
        </a:p>
      </dgm:t>
    </dgm:pt>
    <dgm:pt modelId="{F850AA3C-E094-4E19-885A-EA25A54BFCE3}" type="sibTrans" cxnId="{AE507C0F-968E-47F8-9E4B-B35420666F6B}">
      <dgm:prSet/>
      <dgm:spPr/>
      <dgm:t>
        <a:bodyPr/>
        <a:lstStyle/>
        <a:p>
          <a:endParaRPr lang="en-US"/>
        </a:p>
      </dgm:t>
    </dgm:pt>
    <dgm:pt modelId="{41BF3F13-AA26-4F23-A0CC-067C32B208EA}">
      <dgm:prSet/>
      <dgm:spPr/>
      <dgm:t>
        <a:bodyPr/>
        <a:lstStyle/>
        <a:p>
          <a:r>
            <a:rPr lang="en-US"/>
            <a:t>Others redirect </a:t>
          </a:r>
        </a:p>
      </dgm:t>
    </dgm:pt>
    <dgm:pt modelId="{AA590F14-FBCE-4CA5-A4B2-41B68429D563}" type="parTrans" cxnId="{8F2B6324-1EC8-45F0-B7E4-F59F8885788B}">
      <dgm:prSet/>
      <dgm:spPr/>
      <dgm:t>
        <a:bodyPr/>
        <a:lstStyle/>
        <a:p>
          <a:endParaRPr lang="en-US"/>
        </a:p>
      </dgm:t>
    </dgm:pt>
    <dgm:pt modelId="{5DA71FC1-B408-44AD-B25E-80B2F48123E0}" type="sibTrans" cxnId="{8F2B6324-1EC8-45F0-B7E4-F59F8885788B}">
      <dgm:prSet/>
      <dgm:spPr/>
      <dgm:t>
        <a:bodyPr/>
        <a:lstStyle/>
        <a:p>
          <a:endParaRPr lang="en-US"/>
        </a:p>
      </dgm:t>
    </dgm:pt>
    <dgm:pt modelId="{DDFF4BC6-E5F0-4804-8CFE-E3E4BD8411DA}">
      <dgm:prSet/>
      <dgm:spPr/>
      <dgm:t>
        <a:bodyPr/>
        <a:lstStyle/>
        <a:p>
          <a:r>
            <a:rPr lang="en-US"/>
            <a:t>Some avoid them </a:t>
          </a:r>
        </a:p>
      </dgm:t>
    </dgm:pt>
    <dgm:pt modelId="{DD551E50-5395-4D64-87BF-B16D5A11054B}" type="parTrans" cxnId="{A120273F-4C15-4C02-B216-B05E633492A1}">
      <dgm:prSet/>
      <dgm:spPr/>
      <dgm:t>
        <a:bodyPr/>
        <a:lstStyle/>
        <a:p>
          <a:endParaRPr lang="en-US"/>
        </a:p>
      </dgm:t>
    </dgm:pt>
    <dgm:pt modelId="{EDA40F36-BED4-4C3B-A6F3-7348839F90C5}" type="sibTrans" cxnId="{A120273F-4C15-4C02-B216-B05E633492A1}">
      <dgm:prSet/>
      <dgm:spPr/>
      <dgm:t>
        <a:bodyPr/>
        <a:lstStyle/>
        <a:p>
          <a:endParaRPr lang="en-US"/>
        </a:p>
      </dgm:t>
    </dgm:pt>
    <dgm:pt modelId="{76F0A7C9-F627-430E-B290-24F30B452495}">
      <dgm:prSet/>
      <dgm:spPr/>
      <dgm:t>
        <a:bodyPr/>
        <a:lstStyle/>
        <a:p>
          <a:r>
            <a:rPr lang="en-US"/>
            <a:t>Students notice those differences.</a:t>
          </a:r>
        </a:p>
      </dgm:t>
    </dgm:pt>
    <dgm:pt modelId="{FA7C34E1-E4F5-41EC-8311-CFE2BDADB34F}" type="parTrans" cxnId="{DDBD6091-DE75-4C30-B6DE-7153E5AA104A}">
      <dgm:prSet/>
      <dgm:spPr/>
      <dgm:t>
        <a:bodyPr/>
        <a:lstStyle/>
        <a:p>
          <a:endParaRPr lang="en-US"/>
        </a:p>
      </dgm:t>
    </dgm:pt>
    <dgm:pt modelId="{4C822737-E28C-4F65-B789-F36B82ABAA20}" type="sibTrans" cxnId="{DDBD6091-DE75-4C30-B6DE-7153E5AA104A}">
      <dgm:prSet/>
      <dgm:spPr/>
      <dgm:t>
        <a:bodyPr/>
        <a:lstStyle/>
        <a:p>
          <a:endParaRPr lang="en-US"/>
        </a:p>
      </dgm:t>
    </dgm:pt>
    <dgm:pt modelId="{8D249BAF-A76B-4EE6-811C-92ECCB3A9F33}">
      <dgm:prSet/>
      <dgm:spPr/>
      <dgm:t>
        <a:bodyPr/>
        <a:lstStyle/>
        <a:p>
          <a:r>
            <a:rPr lang="en-US"/>
            <a:t>Inconsistent responses can impact students’ sense of safety and belonging (Välimäki et al., 2024).</a:t>
          </a:r>
        </a:p>
      </dgm:t>
    </dgm:pt>
    <dgm:pt modelId="{AA5826B8-F95F-461A-B93B-30D1DAFD1541}" type="parTrans" cxnId="{271E8741-2976-4720-929C-EB00E2AA8211}">
      <dgm:prSet/>
      <dgm:spPr/>
      <dgm:t>
        <a:bodyPr/>
        <a:lstStyle/>
        <a:p>
          <a:endParaRPr lang="en-US"/>
        </a:p>
      </dgm:t>
    </dgm:pt>
    <dgm:pt modelId="{4127F471-6485-4268-8B5E-5478A1C320A8}" type="sibTrans" cxnId="{271E8741-2976-4720-929C-EB00E2AA8211}">
      <dgm:prSet/>
      <dgm:spPr/>
      <dgm:t>
        <a:bodyPr/>
        <a:lstStyle/>
        <a:p>
          <a:endParaRPr lang="en-US"/>
        </a:p>
      </dgm:t>
    </dgm:pt>
    <dgm:pt modelId="{56EF94F3-9ABF-41C5-A88A-F75B9D4C9DCB}" type="pres">
      <dgm:prSet presAssocID="{6A0AAE2C-8A09-460F-90BC-5C6323AF438C}" presName="linear" presStyleCnt="0">
        <dgm:presLayoutVars>
          <dgm:animLvl val="lvl"/>
          <dgm:resizeHandles val="exact"/>
        </dgm:presLayoutVars>
      </dgm:prSet>
      <dgm:spPr/>
    </dgm:pt>
    <dgm:pt modelId="{F5943FAC-985C-490F-B647-71491BAB9F46}" type="pres">
      <dgm:prSet presAssocID="{DA320978-C93F-44D0-85FA-118573F6AC7D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691581A2-8B7A-415C-9A33-DF39D22BA624}" type="pres">
      <dgm:prSet presAssocID="{2FA128FB-FD2F-4413-8985-2C609221AC75}" presName="spacer" presStyleCnt="0"/>
      <dgm:spPr/>
    </dgm:pt>
    <dgm:pt modelId="{B2D2A0ED-EFC2-4944-837F-DAEA2D347DCD}" type="pres">
      <dgm:prSet presAssocID="{551D2576-F7E1-4D8F-9624-E5A31A94C372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6E5D047-5E47-406E-B0E7-938395104653}" type="pres">
      <dgm:prSet presAssocID="{F850AA3C-E094-4E19-885A-EA25A54BFCE3}" presName="spacer" presStyleCnt="0"/>
      <dgm:spPr/>
    </dgm:pt>
    <dgm:pt modelId="{E0074CFB-13F2-488F-8745-F33B3134798F}" type="pres">
      <dgm:prSet presAssocID="{41BF3F13-AA26-4F23-A0CC-067C32B208EA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6B0F7D39-87B4-4CF6-BE8E-5D36901EE145}" type="pres">
      <dgm:prSet presAssocID="{5DA71FC1-B408-44AD-B25E-80B2F48123E0}" presName="spacer" presStyleCnt="0"/>
      <dgm:spPr/>
    </dgm:pt>
    <dgm:pt modelId="{781C2878-6774-406D-8E92-ADEBF513C774}" type="pres">
      <dgm:prSet presAssocID="{DDFF4BC6-E5F0-4804-8CFE-E3E4BD8411DA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4F4C25F7-1AC5-4CC7-8FF5-F51194487511}" type="pres">
      <dgm:prSet presAssocID="{EDA40F36-BED4-4C3B-A6F3-7348839F90C5}" presName="spacer" presStyleCnt="0"/>
      <dgm:spPr/>
    </dgm:pt>
    <dgm:pt modelId="{4EAF70CC-0D4D-4622-A17A-918E6C3EC0A1}" type="pres">
      <dgm:prSet presAssocID="{76F0A7C9-F627-430E-B290-24F30B452495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789F1D95-C859-431C-89B7-602920404DD1}" type="pres">
      <dgm:prSet presAssocID="{4C822737-E28C-4F65-B789-F36B82ABAA20}" presName="spacer" presStyleCnt="0"/>
      <dgm:spPr/>
    </dgm:pt>
    <dgm:pt modelId="{F3267CB7-5DB8-441A-B4C9-59E4284A461F}" type="pres">
      <dgm:prSet presAssocID="{8D249BAF-A76B-4EE6-811C-92ECCB3A9F33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AE507C0F-968E-47F8-9E4B-B35420666F6B}" srcId="{6A0AAE2C-8A09-460F-90BC-5C6323AF438C}" destId="{551D2576-F7E1-4D8F-9624-E5A31A94C372}" srcOrd="1" destOrd="0" parTransId="{8395B14F-9BEA-4D7B-ABFA-9BE914DAA7A5}" sibTransId="{F850AA3C-E094-4E19-885A-EA25A54BFCE3}"/>
    <dgm:cxn modelId="{8F2B6324-1EC8-45F0-B7E4-F59F8885788B}" srcId="{6A0AAE2C-8A09-460F-90BC-5C6323AF438C}" destId="{41BF3F13-AA26-4F23-A0CC-067C32B208EA}" srcOrd="2" destOrd="0" parTransId="{AA590F14-FBCE-4CA5-A4B2-41B68429D563}" sibTransId="{5DA71FC1-B408-44AD-B25E-80B2F48123E0}"/>
    <dgm:cxn modelId="{3B637031-47B4-45C2-AFBB-29984BF28C0B}" srcId="{6A0AAE2C-8A09-460F-90BC-5C6323AF438C}" destId="{DA320978-C93F-44D0-85FA-118573F6AC7D}" srcOrd="0" destOrd="0" parTransId="{C713C0D5-4DBB-4255-827B-B30CE1261E53}" sibTransId="{2FA128FB-FD2F-4413-8985-2C609221AC75}"/>
    <dgm:cxn modelId="{A120273F-4C15-4C02-B216-B05E633492A1}" srcId="{6A0AAE2C-8A09-460F-90BC-5C6323AF438C}" destId="{DDFF4BC6-E5F0-4804-8CFE-E3E4BD8411DA}" srcOrd="3" destOrd="0" parTransId="{DD551E50-5395-4D64-87BF-B16D5A11054B}" sibTransId="{EDA40F36-BED4-4C3B-A6F3-7348839F90C5}"/>
    <dgm:cxn modelId="{271E8741-2976-4720-929C-EB00E2AA8211}" srcId="{6A0AAE2C-8A09-460F-90BC-5C6323AF438C}" destId="{8D249BAF-A76B-4EE6-811C-92ECCB3A9F33}" srcOrd="5" destOrd="0" parTransId="{AA5826B8-F95F-461A-B93B-30D1DAFD1541}" sibTransId="{4127F471-6485-4268-8B5E-5478A1C320A8}"/>
    <dgm:cxn modelId="{C42C8849-BA70-4837-9395-FC9B3E98D36C}" type="presOf" srcId="{DDFF4BC6-E5F0-4804-8CFE-E3E4BD8411DA}" destId="{781C2878-6774-406D-8E92-ADEBF513C774}" srcOrd="0" destOrd="0" presId="urn:microsoft.com/office/officeart/2005/8/layout/vList2"/>
    <dgm:cxn modelId="{87AC3C77-13FA-4442-9645-CF2EE1C9E24D}" type="presOf" srcId="{41BF3F13-AA26-4F23-A0CC-067C32B208EA}" destId="{E0074CFB-13F2-488F-8745-F33B3134798F}" srcOrd="0" destOrd="0" presId="urn:microsoft.com/office/officeart/2005/8/layout/vList2"/>
    <dgm:cxn modelId="{39E69978-AD86-4825-BCE8-A9D2EA6885B9}" type="presOf" srcId="{8D249BAF-A76B-4EE6-811C-92ECCB3A9F33}" destId="{F3267CB7-5DB8-441A-B4C9-59E4284A461F}" srcOrd="0" destOrd="0" presId="urn:microsoft.com/office/officeart/2005/8/layout/vList2"/>
    <dgm:cxn modelId="{DDBD6091-DE75-4C30-B6DE-7153E5AA104A}" srcId="{6A0AAE2C-8A09-460F-90BC-5C6323AF438C}" destId="{76F0A7C9-F627-430E-B290-24F30B452495}" srcOrd="4" destOrd="0" parTransId="{FA7C34E1-E4F5-41EC-8311-CFE2BDADB34F}" sibTransId="{4C822737-E28C-4F65-B789-F36B82ABAA20}"/>
    <dgm:cxn modelId="{7CDFF6A8-9D55-4D2E-BD7D-56D92FA2D5CC}" type="presOf" srcId="{6A0AAE2C-8A09-460F-90BC-5C6323AF438C}" destId="{56EF94F3-9ABF-41C5-A88A-F75B9D4C9DCB}" srcOrd="0" destOrd="0" presId="urn:microsoft.com/office/officeart/2005/8/layout/vList2"/>
    <dgm:cxn modelId="{C6E8ECAE-AA20-4469-91C7-9C210A0EBF83}" type="presOf" srcId="{76F0A7C9-F627-430E-B290-24F30B452495}" destId="{4EAF70CC-0D4D-4622-A17A-918E6C3EC0A1}" srcOrd="0" destOrd="0" presId="urn:microsoft.com/office/officeart/2005/8/layout/vList2"/>
    <dgm:cxn modelId="{08684DC3-5D77-4D14-B2B0-075118423DA4}" type="presOf" srcId="{551D2576-F7E1-4D8F-9624-E5A31A94C372}" destId="{B2D2A0ED-EFC2-4944-837F-DAEA2D347DCD}" srcOrd="0" destOrd="0" presId="urn:microsoft.com/office/officeart/2005/8/layout/vList2"/>
    <dgm:cxn modelId="{C772EFE3-7016-43BE-B250-C912448B053D}" type="presOf" srcId="{DA320978-C93F-44D0-85FA-118573F6AC7D}" destId="{F5943FAC-985C-490F-B647-71491BAB9F46}" srcOrd="0" destOrd="0" presId="urn:microsoft.com/office/officeart/2005/8/layout/vList2"/>
    <dgm:cxn modelId="{3B74D1E7-C04C-44F8-BB48-00F8F9B356E0}" type="presParOf" srcId="{56EF94F3-9ABF-41C5-A88A-F75B9D4C9DCB}" destId="{F5943FAC-985C-490F-B647-71491BAB9F46}" srcOrd="0" destOrd="0" presId="urn:microsoft.com/office/officeart/2005/8/layout/vList2"/>
    <dgm:cxn modelId="{46D425BD-A86F-4AB8-BE58-B4C705E51247}" type="presParOf" srcId="{56EF94F3-9ABF-41C5-A88A-F75B9D4C9DCB}" destId="{691581A2-8B7A-415C-9A33-DF39D22BA624}" srcOrd="1" destOrd="0" presId="urn:microsoft.com/office/officeart/2005/8/layout/vList2"/>
    <dgm:cxn modelId="{6C2E013A-8945-4B16-ADC3-1A43CCB33E49}" type="presParOf" srcId="{56EF94F3-9ABF-41C5-A88A-F75B9D4C9DCB}" destId="{B2D2A0ED-EFC2-4944-837F-DAEA2D347DCD}" srcOrd="2" destOrd="0" presId="urn:microsoft.com/office/officeart/2005/8/layout/vList2"/>
    <dgm:cxn modelId="{7FB413F7-DA6C-4D22-9CBB-E5961AB9203F}" type="presParOf" srcId="{56EF94F3-9ABF-41C5-A88A-F75B9D4C9DCB}" destId="{06E5D047-5E47-406E-B0E7-938395104653}" srcOrd="3" destOrd="0" presId="urn:microsoft.com/office/officeart/2005/8/layout/vList2"/>
    <dgm:cxn modelId="{2751236E-DF4E-4843-8353-5D2CB8F111F3}" type="presParOf" srcId="{56EF94F3-9ABF-41C5-A88A-F75B9D4C9DCB}" destId="{E0074CFB-13F2-488F-8745-F33B3134798F}" srcOrd="4" destOrd="0" presId="urn:microsoft.com/office/officeart/2005/8/layout/vList2"/>
    <dgm:cxn modelId="{0377BC61-00EA-405F-8667-3A59558E3AAC}" type="presParOf" srcId="{56EF94F3-9ABF-41C5-A88A-F75B9D4C9DCB}" destId="{6B0F7D39-87B4-4CF6-BE8E-5D36901EE145}" srcOrd="5" destOrd="0" presId="urn:microsoft.com/office/officeart/2005/8/layout/vList2"/>
    <dgm:cxn modelId="{06B4B7A8-5715-4D15-AD97-FEF79CB5D4E0}" type="presParOf" srcId="{56EF94F3-9ABF-41C5-A88A-F75B9D4C9DCB}" destId="{781C2878-6774-406D-8E92-ADEBF513C774}" srcOrd="6" destOrd="0" presId="urn:microsoft.com/office/officeart/2005/8/layout/vList2"/>
    <dgm:cxn modelId="{2ED6FEB9-8F34-48EE-8D30-3041FB6ED27C}" type="presParOf" srcId="{56EF94F3-9ABF-41C5-A88A-F75B9D4C9DCB}" destId="{4F4C25F7-1AC5-4CC7-8FF5-F51194487511}" srcOrd="7" destOrd="0" presId="urn:microsoft.com/office/officeart/2005/8/layout/vList2"/>
    <dgm:cxn modelId="{073616BC-F9AB-4C0B-8F6A-9276BABB22F9}" type="presParOf" srcId="{56EF94F3-9ABF-41C5-A88A-F75B9D4C9DCB}" destId="{4EAF70CC-0D4D-4622-A17A-918E6C3EC0A1}" srcOrd="8" destOrd="0" presId="urn:microsoft.com/office/officeart/2005/8/layout/vList2"/>
    <dgm:cxn modelId="{FAC140F3-2B03-4D37-8984-D27C9EB3528C}" type="presParOf" srcId="{56EF94F3-9ABF-41C5-A88A-F75B9D4C9DCB}" destId="{789F1D95-C859-431C-89B7-602920404DD1}" srcOrd="9" destOrd="0" presId="urn:microsoft.com/office/officeart/2005/8/layout/vList2"/>
    <dgm:cxn modelId="{DDEE6CCC-1411-4211-B0A1-9A67EA3CA40A}" type="presParOf" srcId="{56EF94F3-9ABF-41C5-A88A-F75B9D4C9DCB}" destId="{F3267CB7-5DB8-441A-B4C9-59E4284A461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910F89-4B45-4D1A-B1EB-3107B035D2F0}" type="doc">
      <dgm:prSet loTypeId="urn:microsoft.com/office/officeart/2016/7/layout/VerticalSolidAction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A294393-9D54-4190-957C-72B041FC67CC}">
      <dgm:prSet/>
      <dgm:spPr/>
      <dgm:t>
        <a:bodyPr/>
        <a:lstStyle/>
        <a:p>
          <a:r>
            <a:rPr lang="en-US"/>
            <a:t>Follow</a:t>
          </a:r>
        </a:p>
      </dgm:t>
    </dgm:pt>
    <dgm:pt modelId="{57A94785-2F55-4A5F-9146-525CC5CF5989}" type="parTrans" cxnId="{D3C25E80-FCF4-48D1-979C-D0CB493BB5EB}">
      <dgm:prSet/>
      <dgm:spPr/>
      <dgm:t>
        <a:bodyPr/>
        <a:lstStyle/>
        <a:p>
          <a:endParaRPr lang="en-US"/>
        </a:p>
      </dgm:t>
    </dgm:pt>
    <dgm:pt modelId="{5E702BEA-BB8A-439F-A87F-2ECBC68A4258}" type="sibTrans" cxnId="{D3C25E80-FCF4-48D1-979C-D0CB493BB5EB}">
      <dgm:prSet/>
      <dgm:spPr/>
      <dgm:t>
        <a:bodyPr/>
        <a:lstStyle/>
        <a:p>
          <a:endParaRPr lang="en-US"/>
        </a:p>
      </dgm:t>
    </dgm:pt>
    <dgm:pt modelId="{5B43A914-2A83-498A-8F73-4F0A70E614FA}">
      <dgm:prSet/>
      <dgm:spPr/>
      <dgm:t>
        <a:bodyPr/>
        <a:lstStyle/>
        <a:p>
          <a:r>
            <a:rPr lang="en-US"/>
            <a:t>Follow policy </a:t>
          </a:r>
        </a:p>
      </dgm:t>
    </dgm:pt>
    <dgm:pt modelId="{262948B1-0735-47F0-86BB-71979FD58857}" type="parTrans" cxnId="{5BA895DD-4C57-4F4C-BECC-4DB5D3AD25A0}">
      <dgm:prSet/>
      <dgm:spPr/>
      <dgm:t>
        <a:bodyPr/>
        <a:lstStyle/>
        <a:p>
          <a:endParaRPr lang="en-US"/>
        </a:p>
      </dgm:t>
    </dgm:pt>
    <dgm:pt modelId="{7E786476-69D9-439B-BA54-518DDC821F9C}" type="sibTrans" cxnId="{5BA895DD-4C57-4F4C-BECC-4DB5D3AD25A0}">
      <dgm:prSet/>
      <dgm:spPr/>
      <dgm:t>
        <a:bodyPr/>
        <a:lstStyle/>
        <a:p>
          <a:endParaRPr lang="en-US"/>
        </a:p>
      </dgm:t>
    </dgm:pt>
    <dgm:pt modelId="{B7BDE995-E278-4781-AB2C-EAE1A5333612}">
      <dgm:prSet/>
      <dgm:spPr/>
      <dgm:t>
        <a:bodyPr/>
        <a:lstStyle/>
        <a:p>
          <a:r>
            <a:rPr lang="en-US"/>
            <a:t>Avoid</a:t>
          </a:r>
        </a:p>
      </dgm:t>
    </dgm:pt>
    <dgm:pt modelId="{67761B59-54F9-46B2-9B01-2396E38B1161}" type="parTrans" cxnId="{116C9A60-9558-4E5C-978B-58C244D73C01}">
      <dgm:prSet/>
      <dgm:spPr/>
      <dgm:t>
        <a:bodyPr/>
        <a:lstStyle/>
        <a:p>
          <a:endParaRPr lang="en-US"/>
        </a:p>
      </dgm:t>
    </dgm:pt>
    <dgm:pt modelId="{FD6EDE38-85F0-439C-BA5A-264B0FEE6689}" type="sibTrans" cxnId="{116C9A60-9558-4E5C-978B-58C244D73C01}">
      <dgm:prSet/>
      <dgm:spPr/>
      <dgm:t>
        <a:bodyPr/>
        <a:lstStyle/>
        <a:p>
          <a:endParaRPr lang="en-US"/>
        </a:p>
      </dgm:t>
    </dgm:pt>
    <dgm:pt modelId="{0E3E7305-5759-4454-9B87-BCE0B93A625E}">
      <dgm:prSet/>
      <dgm:spPr/>
      <dgm:t>
        <a:bodyPr/>
        <a:lstStyle/>
        <a:p>
          <a:r>
            <a:rPr lang="en-US"/>
            <a:t>Avoid controversy </a:t>
          </a:r>
        </a:p>
      </dgm:t>
    </dgm:pt>
    <dgm:pt modelId="{6217E418-4251-49C2-9950-4FCD50735A6C}" type="parTrans" cxnId="{49195226-DD94-445D-90E8-5E60E9503F22}">
      <dgm:prSet/>
      <dgm:spPr/>
      <dgm:t>
        <a:bodyPr/>
        <a:lstStyle/>
        <a:p>
          <a:endParaRPr lang="en-US"/>
        </a:p>
      </dgm:t>
    </dgm:pt>
    <dgm:pt modelId="{D416AD0D-D13E-463D-AE05-FE0A1012C5C8}" type="sibTrans" cxnId="{49195226-DD94-445D-90E8-5E60E9503F22}">
      <dgm:prSet/>
      <dgm:spPr/>
      <dgm:t>
        <a:bodyPr/>
        <a:lstStyle/>
        <a:p>
          <a:endParaRPr lang="en-US"/>
        </a:p>
      </dgm:t>
    </dgm:pt>
    <dgm:pt modelId="{5E8B3CB8-DBE9-4A30-839A-ABD9CB47D38F}">
      <dgm:prSet/>
      <dgm:spPr/>
      <dgm:t>
        <a:bodyPr/>
        <a:lstStyle/>
        <a:p>
          <a:r>
            <a:rPr lang="en-US"/>
            <a:t>React</a:t>
          </a:r>
        </a:p>
      </dgm:t>
    </dgm:pt>
    <dgm:pt modelId="{9E5A18A6-0D97-467C-B86A-0314AEB93645}" type="parTrans" cxnId="{CCDC8BF3-2FF4-4F17-9FE6-130D6762E6E7}">
      <dgm:prSet/>
      <dgm:spPr/>
      <dgm:t>
        <a:bodyPr/>
        <a:lstStyle/>
        <a:p>
          <a:endParaRPr lang="en-US"/>
        </a:p>
      </dgm:t>
    </dgm:pt>
    <dgm:pt modelId="{8CA3A62C-3F79-4030-BB24-E462E81C9DD7}" type="sibTrans" cxnId="{CCDC8BF3-2FF4-4F17-9FE6-130D6762E6E7}">
      <dgm:prSet/>
      <dgm:spPr/>
      <dgm:t>
        <a:bodyPr/>
        <a:lstStyle/>
        <a:p>
          <a:endParaRPr lang="en-US"/>
        </a:p>
      </dgm:t>
    </dgm:pt>
    <dgm:pt modelId="{5FFAB524-3E2E-4FDF-AC36-0D21338E3D20}">
      <dgm:prSet/>
      <dgm:spPr/>
      <dgm:t>
        <a:bodyPr/>
        <a:lstStyle/>
        <a:p>
          <a:r>
            <a:rPr lang="en-US"/>
            <a:t>React when necessary </a:t>
          </a:r>
        </a:p>
      </dgm:t>
    </dgm:pt>
    <dgm:pt modelId="{CE048C55-E980-42EB-A146-E1DB02C0051B}" type="parTrans" cxnId="{4D23C03E-EAFB-42BD-B249-33AB7C388332}">
      <dgm:prSet/>
      <dgm:spPr/>
      <dgm:t>
        <a:bodyPr/>
        <a:lstStyle/>
        <a:p>
          <a:endParaRPr lang="en-US"/>
        </a:p>
      </dgm:t>
    </dgm:pt>
    <dgm:pt modelId="{9F405927-0479-41E2-BC9B-2B2A6E627BF4}" type="sibTrans" cxnId="{4D23C03E-EAFB-42BD-B249-33AB7C388332}">
      <dgm:prSet/>
      <dgm:spPr/>
      <dgm:t>
        <a:bodyPr/>
        <a:lstStyle/>
        <a:p>
          <a:endParaRPr lang="en-US"/>
        </a:p>
      </dgm:t>
    </dgm:pt>
    <dgm:pt modelId="{09D96A80-85BE-46FD-A212-CF1A16ED17E2}" type="pres">
      <dgm:prSet presAssocID="{93910F89-4B45-4D1A-B1EB-3107B035D2F0}" presName="Name0" presStyleCnt="0">
        <dgm:presLayoutVars>
          <dgm:dir/>
          <dgm:animLvl val="lvl"/>
          <dgm:resizeHandles val="exact"/>
        </dgm:presLayoutVars>
      </dgm:prSet>
      <dgm:spPr/>
    </dgm:pt>
    <dgm:pt modelId="{A5AFB85E-8DD4-4098-BCB2-907C7E00626A}" type="pres">
      <dgm:prSet presAssocID="{EA294393-9D54-4190-957C-72B041FC67CC}" presName="linNode" presStyleCnt="0"/>
      <dgm:spPr/>
    </dgm:pt>
    <dgm:pt modelId="{043F41F9-9799-43FC-8252-42328A43A563}" type="pres">
      <dgm:prSet presAssocID="{EA294393-9D54-4190-957C-72B041FC67CC}" presName="parentText" presStyleLbl="alignNode1" presStyleIdx="0" presStyleCnt="3">
        <dgm:presLayoutVars>
          <dgm:chMax val="1"/>
          <dgm:bulletEnabled/>
        </dgm:presLayoutVars>
      </dgm:prSet>
      <dgm:spPr/>
    </dgm:pt>
    <dgm:pt modelId="{A3882A0A-096D-4F68-A76E-C9D562043D5F}" type="pres">
      <dgm:prSet presAssocID="{EA294393-9D54-4190-957C-72B041FC67CC}" presName="descendantText" presStyleLbl="alignAccFollowNode1" presStyleIdx="0" presStyleCnt="3">
        <dgm:presLayoutVars>
          <dgm:bulletEnabled/>
        </dgm:presLayoutVars>
      </dgm:prSet>
      <dgm:spPr/>
    </dgm:pt>
    <dgm:pt modelId="{7B26BDEB-470D-447F-903C-663055BFF122}" type="pres">
      <dgm:prSet presAssocID="{5E702BEA-BB8A-439F-A87F-2ECBC68A4258}" presName="sp" presStyleCnt="0"/>
      <dgm:spPr/>
    </dgm:pt>
    <dgm:pt modelId="{CE99DA34-629C-4056-9B0E-0C46A9FFE7C4}" type="pres">
      <dgm:prSet presAssocID="{B7BDE995-E278-4781-AB2C-EAE1A5333612}" presName="linNode" presStyleCnt="0"/>
      <dgm:spPr/>
    </dgm:pt>
    <dgm:pt modelId="{14FDDFB2-9997-45DF-BE4C-850522B785C4}" type="pres">
      <dgm:prSet presAssocID="{B7BDE995-E278-4781-AB2C-EAE1A5333612}" presName="parentText" presStyleLbl="alignNode1" presStyleIdx="1" presStyleCnt="3">
        <dgm:presLayoutVars>
          <dgm:chMax val="1"/>
          <dgm:bulletEnabled/>
        </dgm:presLayoutVars>
      </dgm:prSet>
      <dgm:spPr/>
    </dgm:pt>
    <dgm:pt modelId="{19DE812A-87B3-471E-8734-C10CCCB06EA5}" type="pres">
      <dgm:prSet presAssocID="{B7BDE995-E278-4781-AB2C-EAE1A5333612}" presName="descendantText" presStyleLbl="alignAccFollowNode1" presStyleIdx="1" presStyleCnt="3">
        <dgm:presLayoutVars>
          <dgm:bulletEnabled/>
        </dgm:presLayoutVars>
      </dgm:prSet>
      <dgm:spPr/>
    </dgm:pt>
    <dgm:pt modelId="{25EA164B-D354-4A4B-9A57-F2FC16B8D0D5}" type="pres">
      <dgm:prSet presAssocID="{FD6EDE38-85F0-439C-BA5A-264B0FEE6689}" presName="sp" presStyleCnt="0"/>
      <dgm:spPr/>
    </dgm:pt>
    <dgm:pt modelId="{80EC7F00-E6F0-4BE8-835C-9EDC526D5B0A}" type="pres">
      <dgm:prSet presAssocID="{5E8B3CB8-DBE9-4A30-839A-ABD9CB47D38F}" presName="linNode" presStyleCnt="0"/>
      <dgm:spPr/>
    </dgm:pt>
    <dgm:pt modelId="{9383C1B5-CF8A-467F-8AE1-58483CB4F107}" type="pres">
      <dgm:prSet presAssocID="{5E8B3CB8-DBE9-4A30-839A-ABD9CB47D38F}" presName="parentText" presStyleLbl="alignNode1" presStyleIdx="2" presStyleCnt="3">
        <dgm:presLayoutVars>
          <dgm:chMax val="1"/>
          <dgm:bulletEnabled/>
        </dgm:presLayoutVars>
      </dgm:prSet>
      <dgm:spPr/>
    </dgm:pt>
    <dgm:pt modelId="{6A80A6D9-C2A1-45CA-9FC1-7A04D76BEB30}" type="pres">
      <dgm:prSet presAssocID="{5E8B3CB8-DBE9-4A30-839A-ABD9CB47D38F}" presName="descendantText" presStyleLbl="alignAccFollowNode1" presStyleIdx="2" presStyleCnt="3">
        <dgm:presLayoutVars>
          <dgm:bulletEnabled/>
        </dgm:presLayoutVars>
      </dgm:prSet>
      <dgm:spPr/>
    </dgm:pt>
  </dgm:ptLst>
  <dgm:cxnLst>
    <dgm:cxn modelId="{EEDB0103-85F7-4796-B64D-72CF59BBA683}" type="presOf" srcId="{0E3E7305-5759-4454-9B87-BCE0B93A625E}" destId="{19DE812A-87B3-471E-8734-C10CCCB06EA5}" srcOrd="0" destOrd="0" presId="urn:microsoft.com/office/officeart/2016/7/layout/VerticalSolidActionList"/>
    <dgm:cxn modelId="{49195226-DD94-445D-90E8-5E60E9503F22}" srcId="{B7BDE995-E278-4781-AB2C-EAE1A5333612}" destId="{0E3E7305-5759-4454-9B87-BCE0B93A625E}" srcOrd="0" destOrd="0" parTransId="{6217E418-4251-49C2-9950-4FCD50735A6C}" sibTransId="{D416AD0D-D13E-463D-AE05-FE0A1012C5C8}"/>
    <dgm:cxn modelId="{4D23C03E-EAFB-42BD-B249-33AB7C388332}" srcId="{5E8B3CB8-DBE9-4A30-839A-ABD9CB47D38F}" destId="{5FFAB524-3E2E-4FDF-AC36-0D21338E3D20}" srcOrd="0" destOrd="0" parTransId="{CE048C55-E980-42EB-A146-E1DB02C0051B}" sibTransId="{9F405927-0479-41E2-BC9B-2B2A6E627BF4}"/>
    <dgm:cxn modelId="{116C9A60-9558-4E5C-978B-58C244D73C01}" srcId="{93910F89-4B45-4D1A-B1EB-3107B035D2F0}" destId="{B7BDE995-E278-4781-AB2C-EAE1A5333612}" srcOrd="1" destOrd="0" parTransId="{67761B59-54F9-46B2-9B01-2396E38B1161}" sibTransId="{FD6EDE38-85F0-439C-BA5A-264B0FEE6689}"/>
    <dgm:cxn modelId="{000EBE62-5B2E-47A9-BBCF-154A5E5E95AD}" type="presOf" srcId="{EA294393-9D54-4190-957C-72B041FC67CC}" destId="{043F41F9-9799-43FC-8252-42328A43A563}" srcOrd="0" destOrd="0" presId="urn:microsoft.com/office/officeart/2016/7/layout/VerticalSolidActionList"/>
    <dgm:cxn modelId="{D3C25E80-FCF4-48D1-979C-D0CB493BB5EB}" srcId="{93910F89-4B45-4D1A-B1EB-3107B035D2F0}" destId="{EA294393-9D54-4190-957C-72B041FC67CC}" srcOrd="0" destOrd="0" parTransId="{57A94785-2F55-4A5F-9146-525CC5CF5989}" sibTransId="{5E702BEA-BB8A-439F-A87F-2ECBC68A4258}"/>
    <dgm:cxn modelId="{B75FF88E-5386-4D1C-9EA0-3D6549F4482F}" type="presOf" srcId="{93910F89-4B45-4D1A-B1EB-3107B035D2F0}" destId="{09D96A80-85BE-46FD-A212-CF1A16ED17E2}" srcOrd="0" destOrd="0" presId="urn:microsoft.com/office/officeart/2016/7/layout/VerticalSolidActionList"/>
    <dgm:cxn modelId="{840865A1-25D5-4C53-B60D-8355C7E1B668}" type="presOf" srcId="{5FFAB524-3E2E-4FDF-AC36-0D21338E3D20}" destId="{6A80A6D9-C2A1-45CA-9FC1-7A04D76BEB30}" srcOrd="0" destOrd="0" presId="urn:microsoft.com/office/officeart/2016/7/layout/VerticalSolidActionList"/>
    <dgm:cxn modelId="{8029B9A4-0F45-4AC1-8BB3-4976676FD3B9}" type="presOf" srcId="{5B43A914-2A83-498A-8F73-4F0A70E614FA}" destId="{A3882A0A-096D-4F68-A76E-C9D562043D5F}" srcOrd="0" destOrd="0" presId="urn:microsoft.com/office/officeart/2016/7/layout/VerticalSolidActionList"/>
    <dgm:cxn modelId="{B17089B3-FC47-4559-87AE-AB4279A3C46A}" type="presOf" srcId="{B7BDE995-E278-4781-AB2C-EAE1A5333612}" destId="{14FDDFB2-9997-45DF-BE4C-850522B785C4}" srcOrd="0" destOrd="0" presId="urn:microsoft.com/office/officeart/2016/7/layout/VerticalSolidActionList"/>
    <dgm:cxn modelId="{5EBCA8B5-BFF0-45EF-AB04-9B8C8F9BF4BE}" type="presOf" srcId="{5E8B3CB8-DBE9-4A30-839A-ABD9CB47D38F}" destId="{9383C1B5-CF8A-467F-8AE1-58483CB4F107}" srcOrd="0" destOrd="0" presId="urn:microsoft.com/office/officeart/2016/7/layout/VerticalSolidActionList"/>
    <dgm:cxn modelId="{5BA895DD-4C57-4F4C-BECC-4DB5D3AD25A0}" srcId="{EA294393-9D54-4190-957C-72B041FC67CC}" destId="{5B43A914-2A83-498A-8F73-4F0A70E614FA}" srcOrd="0" destOrd="0" parTransId="{262948B1-0735-47F0-86BB-71979FD58857}" sibTransId="{7E786476-69D9-439B-BA54-518DDC821F9C}"/>
    <dgm:cxn modelId="{CCDC8BF3-2FF4-4F17-9FE6-130D6762E6E7}" srcId="{93910F89-4B45-4D1A-B1EB-3107B035D2F0}" destId="{5E8B3CB8-DBE9-4A30-839A-ABD9CB47D38F}" srcOrd="2" destOrd="0" parTransId="{9E5A18A6-0D97-467C-B86A-0314AEB93645}" sibTransId="{8CA3A62C-3F79-4030-BB24-E462E81C9DD7}"/>
    <dgm:cxn modelId="{44998360-2273-4651-9876-8CEF44452502}" type="presParOf" srcId="{09D96A80-85BE-46FD-A212-CF1A16ED17E2}" destId="{A5AFB85E-8DD4-4098-BCB2-907C7E00626A}" srcOrd="0" destOrd="0" presId="urn:microsoft.com/office/officeart/2016/7/layout/VerticalSolidActionList"/>
    <dgm:cxn modelId="{08351AE5-19FD-41C9-B287-19A77D972840}" type="presParOf" srcId="{A5AFB85E-8DD4-4098-BCB2-907C7E00626A}" destId="{043F41F9-9799-43FC-8252-42328A43A563}" srcOrd="0" destOrd="0" presId="urn:microsoft.com/office/officeart/2016/7/layout/VerticalSolidActionList"/>
    <dgm:cxn modelId="{9ACD12DE-5096-4AD3-A154-9BA9780AA01D}" type="presParOf" srcId="{A5AFB85E-8DD4-4098-BCB2-907C7E00626A}" destId="{A3882A0A-096D-4F68-A76E-C9D562043D5F}" srcOrd="1" destOrd="0" presId="urn:microsoft.com/office/officeart/2016/7/layout/VerticalSolidActionList"/>
    <dgm:cxn modelId="{A1A41772-62BD-408D-AAA5-EC30974B04B0}" type="presParOf" srcId="{09D96A80-85BE-46FD-A212-CF1A16ED17E2}" destId="{7B26BDEB-470D-447F-903C-663055BFF122}" srcOrd="1" destOrd="0" presId="urn:microsoft.com/office/officeart/2016/7/layout/VerticalSolidActionList"/>
    <dgm:cxn modelId="{03CB5AF1-9C9E-4C70-95E9-E8E88F6B3775}" type="presParOf" srcId="{09D96A80-85BE-46FD-A212-CF1A16ED17E2}" destId="{CE99DA34-629C-4056-9B0E-0C46A9FFE7C4}" srcOrd="2" destOrd="0" presId="urn:microsoft.com/office/officeart/2016/7/layout/VerticalSolidActionList"/>
    <dgm:cxn modelId="{4FB40785-E084-49DE-9037-D06BBE208071}" type="presParOf" srcId="{CE99DA34-629C-4056-9B0E-0C46A9FFE7C4}" destId="{14FDDFB2-9997-45DF-BE4C-850522B785C4}" srcOrd="0" destOrd="0" presId="urn:microsoft.com/office/officeart/2016/7/layout/VerticalSolidActionList"/>
    <dgm:cxn modelId="{E5003A56-C18B-4D2B-8B89-8892B96A6EE8}" type="presParOf" srcId="{CE99DA34-629C-4056-9B0E-0C46A9FFE7C4}" destId="{19DE812A-87B3-471E-8734-C10CCCB06EA5}" srcOrd="1" destOrd="0" presId="urn:microsoft.com/office/officeart/2016/7/layout/VerticalSolidActionList"/>
    <dgm:cxn modelId="{A0885F97-955A-4DB5-A001-84051CFC01DA}" type="presParOf" srcId="{09D96A80-85BE-46FD-A212-CF1A16ED17E2}" destId="{25EA164B-D354-4A4B-9A57-F2FC16B8D0D5}" srcOrd="3" destOrd="0" presId="urn:microsoft.com/office/officeart/2016/7/layout/VerticalSolidActionList"/>
    <dgm:cxn modelId="{565CFE2C-4FF9-4365-B97A-4EF1B7085B41}" type="presParOf" srcId="{09D96A80-85BE-46FD-A212-CF1A16ED17E2}" destId="{80EC7F00-E6F0-4BE8-835C-9EDC526D5B0A}" srcOrd="4" destOrd="0" presId="urn:microsoft.com/office/officeart/2016/7/layout/VerticalSolidActionList"/>
    <dgm:cxn modelId="{D300657A-2650-4582-935F-D9A397F5D9C0}" type="presParOf" srcId="{80EC7F00-E6F0-4BE8-835C-9EDC526D5B0A}" destId="{9383C1B5-CF8A-467F-8AE1-58483CB4F107}" srcOrd="0" destOrd="0" presId="urn:microsoft.com/office/officeart/2016/7/layout/VerticalSolidActionList"/>
    <dgm:cxn modelId="{EBFDFA15-CBF1-492E-B48B-35B47FDB1E00}" type="presParOf" srcId="{80EC7F00-E6F0-4BE8-835C-9EDC526D5B0A}" destId="{6A80A6D9-C2A1-45CA-9FC1-7A04D76BEB30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426078-3798-414E-AD69-2D1CF7D38AD7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BFC2147-FFCE-40EC-852F-BBCEFEF88031}">
      <dgm:prSet/>
      <dgm:spPr/>
      <dgm:t>
        <a:bodyPr/>
        <a:lstStyle/>
        <a:p>
          <a:r>
            <a:rPr lang="en-US"/>
            <a:t>When making decisions, consider:</a:t>
          </a:r>
        </a:p>
      </dgm:t>
    </dgm:pt>
    <dgm:pt modelId="{05223375-5283-459D-9A7A-7A4F21CA7B96}" type="parTrans" cxnId="{C03AD67C-C603-45BC-AA4C-4D545B33DBA2}">
      <dgm:prSet/>
      <dgm:spPr/>
      <dgm:t>
        <a:bodyPr/>
        <a:lstStyle/>
        <a:p>
          <a:endParaRPr lang="en-US"/>
        </a:p>
      </dgm:t>
    </dgm:pt>
    <dgm:pt modelId="{783EF2A2-2F2E-4B50-93BA-D41B134C8D74}" type="sibTrans" cxnId="{C03AD67C-C603-45BC-AA4C-4D545B33DBA2}">
      <dgm:prSet/>
      <dgm:spPr/>
      <dgm:t>
        <a:bodyPr/>
        <a:lstStyle/>
        <a:p>
          <a:endParaRPr lang="en-US"/>
        </a:p>
      </dgm:t>
    </dgm:pt>
    <dgm:pt modelId="{E283F922-8FED-456B-8A66-B435298E0C8F}">
      <dgm:prSet/>
      <dgm:spPr/>
      <dgm:t>
        <a:bodyPr/>
        <a:lstStyle/>
        <a:p>
          <a:r>
            <a:rPr lang="en-US"/>
            <a:t>Student well-being </a:t>
          </a:r>
        </a:p>
      </dgm:t>
    </dgm:pt>
    <dgm:pt modelId="{1EB864A8-C1AC-4CEF-949F-7156A3B39BF7}" type="parTrans" cxnId="{BA2910B8-AF1D-43ED-92C9-FF46002C4FD5}">
      <dgm:prSet/>
      <dgm:spPr/>
      <dgm:t>
        <a:bodyPr/>
        <a:lstStyle/>
        <a:p>
          <a:endParaRPr lang="en-US"/>
        </a:p>
      </dgm:t>
    </dgm:pt>
    <dgm:pt modelId="{6656E62F-502E-42BC-BFAB-76C5D67192E1}" type="sibTrans" cxnId="{BA2910B8-AF1D-43ED-92C9-FF46002C4FD5}">
      <dgm:prSet/>
      <dgm:spPr/>
      <dgm:t>
        <a:bodyPr/>
        <a:lstStyle/>
        <a:p>
          <a:endParaRPr lang="en-US"/>
        </a:p>
      </dgm:t>
    </dgm:pt>
    <dgm:pt modelId="{0FF85501-16E4-4166-ABA6-D0084305D48B}">
      <dgm:prSet/>
      <dgm:spPr/>
      <dgm:t>
        <a:bodyPr/>
        <a:lstStyle/>
        <a:p>
          <a:r>
            <a:rPr lang="en-US"/>
            <a:t>Civil rights protections </a:t>
          </a:r>
        </a:p>
      </dgm:t>
    </dgm:pt>
    <dgm:pt modelId="{E752FB2E-080E-463D-8FAC-F23C527FDF41}" type="parTrans" cxnId="{B75A2466-9A81-4A16-A397-9BF1F8C1C50A}">
      <dgm:prSet/>
      <dgm:spPr/>
      <dgm:t>
        <a:bodyPr/>
        <a:lstStyle/>
        <a:p>
          <a:endParaRPr lang="en-US"/>
        </a:p>
      </dgm:t>
    </dgm:pt>
    <dgm:pt modelId="{B87E5B8E-FA31-468E-BA63-78FD29A34214}" type="sibTrans" cxnId="{B75A2466-9A81-4A16-A397-9BF1F8C1C50A}">
      <dgm:prSet/>
      <dgm:spPr/>
      <dgm:t>
        <a:bodyPr/>
        <a:lstStyle/>
        <a:p>
          <a:endParaRPr lang="en-US"/>
        </a:p>
      </dgm:t>
    </dgm:pt>
    <dgm:pt modelId="{5BEF6724-E46B-49CB-BD58-B5F9022AA84C}">
      <dgm:prSet/>
      <dgm:spPr/>
      <dgm:t>
        <a:bodyPr/>
        <a:lstStyle/>
        <a:p>
          <a:r>
            <a:rPr lang="en-US"/>
            <a:t>Consistency across classrooms </a:t>
          </a:r>
        </a:p>
      </dgm:t>
    </dgm:pt>
    <dgm:pt modelId="{299E9BD1-EC5F-43C1-ABE7-26C3DBB05528}" type="parTrans" cxnId="{10304162-4591-4E03-A05B-F298E1750CA3}">
      <dgm:prSet/>
      <dgm:spPr/>
      <dgm:t>
        <a:bodyPr/>
        <a:lstStyle/>
        <a:p>
          <a:endParaRPr lang="en-US"/>
        </a:p>
      </dgm:t>
    </dgm:pt>
    <dgm:pt modelId="{03EEC830-936E-445C-8D23-1C1632F6EE8A}" type="sibTrans" cxnId="{10304162-4591-4E03-A05B-F298E1750CA3}">
      <dgm:prSet/>
      <dgm:spPr/>
      <dgm:t>
        <a:bodyPr/>
        <a:lstStyle/>
        <a:p>
          <a:endParaRPr lang="en-US"/>
        </a:p>
      </dgm:t>
    </dgm:pt>
    <dgm:pt modelId="{73E6879B-8D9D-470F-A084-97B81B487BCF}">
      <dgm:prSet/>
      <dgm:spPr/>
      <dgm:t>
        <a:bodyPr/>
        <a:lstStyle/>
        <a:p>
          <a:r>
            <a:rPr lang="en-US"/>
            <a:t>Long-term trust with families </a:t>
          </a:r>
        </a:p>
      </dgm:t>
    </dgm:pt>
    <dgm:pt modelId="{7BEAE98D-B53A-4779-A302-F690A82B2DCD}" type="parTrans" cxnId="{8549A08E-708E-4718-A989-95BBF17D9E3F}">
      <dgm:prSet/>
      <dgm:spPr/>
      <dgm:t>
        <a:bodyPr/>
        <a:lstStyle/>
        <a:p>
          <a:endParaRPr lang="en-US"/>
        </a:p>
      </dgm:t>
    </dgm:pt>
    <dgm:pt modelId="{A5F0A064-196D-47F9-9FEF-FA29563ECB27}" type="sibTrans" cxnId="{8549A08E-708E-4718-A989-95BBF17D9E3F}">
      <dgm:prSet/>
      <dgm:spPr/>
      <dgm:t>
        <a:bodyPr/>
        <a:lstStyle/>
        <a:p>
          <a:endParaRPr lang="en-US"/>
        </a:p>
      </dgm:t>
    </dgm:pt>
    <dgm:pt modelId="{83832303-3350-4C4E-8E83-38BB6BD04E59}">
      <dgm:prSet/>
      <dgm:spPr/>
      <dgm:t>
        <a:bodyPr/>
        <a:lstStyle/>
        <a:p>
          <a:r>
            <a:rPr lang="en-US"/>
            <a:t>Clear criteria helps reduce uncertainty and guide action.</a:t>
          </a:r>
        </a:p>
      </dgm:t>
    </dgm:pt>
    <dgm:pt modelId="{247A978B-1EDA-488E-B284-38FEA9B96381}" type="parTrans" cxnId="{F52C060C-21EF-42AB-B7A5-D9F9EAA6E771}">
      <dgm:prSet/>
      <dgm:spPr/>
      <dgm:t>
        <a:bodyPr/>
        <a:lstStyle/>
        <a:p>
          <a:endParaRPr lang="en-US"/>
        </a:p>
      </dgm:t>
    </dgm:pt>
    <dgm:pt modelId="{A7C92D83-8BE5-4FEE-BAE8-B7A7F509C44C}" type="sibTrans" cxnId="{F52C060C-21EF-42AB-B7A5-D9F9EAA6E771}">
      <dgm:prSet/>
      <dgm:spPr/>
      <dgm:t>
        <a:bodyPr/>
        <a:lstStyle/>
        <a:p>
          <a:endParaRPr lang="en-US"/>
        </a:p>
      </dgm:t>
    </dgm:pt>
    <dgm:pt modelId="{4CE881F5-9387-42AD-BB91-0C5590089BFF}" type="pres">
      <dgm:prSet presAssocID="{67426078-3798-414E-AD69-2D1CF7D38AD7}" presName="diagram" presStyleCnt="0">
        <dgm:presLayoutVars>
          <dgm:dir/>
          <dgm:resizeHandles val="exact"/>
        </dgm:presLayoutVars>
      </dgm:prSet>
      <dgm:spPr/>
    </dgm:pt>
    <dgm:pt modelId="{2DABA8E0-3572-4E88-B0D1-F1E07B43AC1E}" type="pres">
      <dgm:prSet presAssocID="{9BFC2147-FFCE-40EC-852F-BBCEFEF88031}" presName="node" presStyleLbl="node1" presStyleIdx="0" presStyleCnt="6">
        <dgm:presLayoutVars>
          <dgm:bulletEnabled val="1"/>
        </dgm:presLayoutVars>
      </dgm:prSet>
      <dgm:spPr/>
    </dgm:pt>
    <dgm:pt modelId="{CA24115B-D368-4418-BA82-5CDE1FDC706C}" type="pres">
      <dgm:prSet presAssocID="{783EF2A2-2F2E-4B50-93BA-D41B134C8D74}" presName="sibTrans" presStyleCnt="0"/>
      <dgm:spPr/>
    </dgm:pt>
    <dgm:pt modelId="{B39138B3-ED12-40FE-B7D6-64FFF959B868}" type="pres">
      <dgm:prSet presAssocID="{E283F922-8FED-456B-8A66-B435298E0C8F}" presName="node" presStyleLbl="node1" presStyleIdx="1" presStyleCnt="6">
        <dgm:presLayoutVars>
          <dgm:bulletEnabled val="1"/>
        </dgm:presLayoutVars>
      </dgm:prSet>
      <dgm:spPr/>
    </dgm:pt>
    <dgm:pt modelId="{ABEE6772-B5FE-4FF0-B762-44145249F1BF}" type="pres">
      <dgm:prSet presAssocID="{6656E62F-502E-42BC-BFAB-76C5D67192E1}" presName="sibTrans" presStyleCnt="0"/>
      <dgm:spPr/>
    </dgm:pt>
    <dgm:pt modelId="{CA5786F7-EC93-489E-A6A8-9A5E05B12598}" type="pres">
      <dgm:prSet presAssocID="{0FF85501-16E4-4166-ABA6-D0084305D48B}" presName="node" presStyleLbl="node1" presStyleIdx="2" presStyleCnt="6">
        <dgm:presLayoutVars>
          <dgm:bulletEnabled val="1"/>
        </dgm:presLayoutVars>
      </dgm:prSet>
      <dgm:spPr/>
    </dgm:pt>
    <dgm:pt modelId="{807E843B-F1A4-4DD6-A920-22956AAB229C}" type="pres">
      <dgm:prSet presAssocID="{B87E5B8E-FA31-468E-BA63-78FD29A34214}" presName="sibTrans" presStyleCnt="0"/>
      <dgm:spPr/>
    </dgm:pt>
    <dgm:pt modelId="{86424770-FEB5-4391-A4EA-CA9E14CC5136}" type="pres">
      <dgm:prSet presAssocID="{5BEF6724-E46B-49CB-BD58-B5F9022AA84C}" presName="node" presStyleLbl="node1" presStyleIdx="3" presStyleCnt="6">
        <dgm:presLayoutVars>
          <dgm:bulletEnabled val="1"/>
        </dgm:presLayoutVars>
      </dgm:prSet>
      <dgm:spPr/>
    </dgm:pt>
    <dgm:pt modelId="{03754565-C565-4BD0-A2AE-3E5C5E3ED0F3}" type="pres">
      <dgm:prSet presAssocID="{03EEC830-936E-445C-8D23-1C1632F6EE8A}" presName="sibTrans" presStyleCnt="0"/>
      <dgm:spPr/>
    </dgm:pt>
    <dgm:pt modelId="{62A22AEE-62E8-44AB-A2E8-C8C250E27CA8}" type="pres">
      <dgm:prSet presAssocID="{73E6879B-8D9D-470F-A084-97B81B487BCF}" presName="node" presStyleLbl="node1" presStyleIdx="4" presStyleCnt="6">
        <dgm:presLayoutVars>
          <dgm:bulletEnabled val="1"/>
        </dgm:presLayoutVars>
      </dgm:prSet>
      <dgm:spPr/>
    </dgm:pt>
    <dgm:pt modelId="{DBE6889C-E0D5-4618-A28B-94ECDB1B5973}" type="pres">
      <dgm:prSet presAssocID="{A5F0A064-196D-47F9-9FEF-FA29563ECB27}" presName="sibTrans" presStyleCnt="0"/>
      <dgm:spPr/>
    </dgm:pt>
    <dgm:pt modelId="{0755962F-0F5B-4852-8868-148020340524}" type="pres">
      <dgm:prSet presAssocID="{83832303-3350-4C4E-8E83-38BB6BD04E59}" presName="node" presStyleLbl="node1" presStyleIdx="5" presStyleCnt="6">
        <dgm:presLayoutVars>
          <dgm:bulletEnabled val="1"/>
        </dgm:presLayoutVars>
      </dgm:prSet>
      <dgm:spPr/>
    </dgm:pt>
  </dgm:ptLst>
  <dgm:cxnLst>
    <dgm:cxn modelId="{F52C060C-21EF-42AB-B7A5-D9F9EAA6E771}" srcId="{67426078-3798-414E-AD69-2D1CF7D38AD7}" destId="{83832303-3350-4C4E-8E83-38BB6BD04E59}" srcOrd="5" destOrd="0" parTransId="{247A978B-1EDA-488E-B284-38FEA9B96381}" sibTransId="{A7C92D83-8BE5-4FEE-BAE8-B7A7F509C44C}"/>
    <dgm:cxn modelId="{78B00315-BEF0-4468-B611-429AE615DC10}" type="presOf" srcId="{9BFC2147-FFCE-40EC-852F-BBCEFEF88031}" destId="{2DABA8E0-3572-4E88-B0D1-F1E07B43AC1E}" srcOrd="0" destOrd="0" presId="urn:microsoft.com/office/officeart/2005/8/layout/default"/>
    <dgm:cxn modelId="{721CC821-C582-430C-990D-DA9C157E2E70}" type="presOf" srcId="{E283F922-8FED-456B-8A66-B435298E0C8F}" destId="{B39138B3-ED12-40FE-B7D6-64FFF959B868}" srcOrd="0" destOrd="0" presId="urn:microsoft.com/office/officeart/2005/8/layout/default"/>
    <dgm:cxn modelId="{10304162-4591-4E03-A05B-F298E1750CA3}" srcId="{67426078-3798-414E-AD69-2D1CF7D38AD7}" destId="{5BEF6724-E46B-49CB-BD58-B5F9022AA84C}" srcOrd="3" destOrd="0" parTransId="{299E9BD1-EC5F-43C1-ABE7-26C3DBB05528}" sibTransId="{03EEC830-936E-445C-8D23-1C1632F6EE8A}"/>
    <dgm:cxn modelId="{B75A2466-9A81-4A16-A397-9BF1F8C1C50A}" srcId="{67426078-3798-414E-AD69-2D1CF7D38AD7}" destId="{0FF85501-16E4-4166-ABA6-D0084305D48B}" srcOrd="2" destOrd="0" parTransId="{E752FB2E-080E-463D-8FAC-F23C527FDF41}" sibTransId="{B87E5B8E-FA31-468E-BA63-78FD29A34214}"/>
    <dgm:cxn modelId="{1806A255-E077-477B-A6FD-59E7F97733F4}" type="presOf" srcId="{67426078-3798-414E-AD69-2D1CF7D38AD7}" destId="{4CE881F5-9387-42AD-BB91-0C5590089BFF}" srcOrd="0" destOrd="0" presId="urn:microsoft.com/office/officeart/2005/8/layout/default"/>
    <dgm:cxn modelId="{C03AD67C-C603-45BC-AA4C-4D545B33DBA2}" srcId="{67426078-3798-414E-AD69-2D1CF7D38AD7}" destId="{9BFC2147-FFCE-40EC-852F-BBCEFEF88031}" srcOrd="0" destOrd="0" parTransId="{05223375-5283-459D-9A7A-7A4F21CA7B96}" sibTransId="{783EF2A2-2F2E-4B50-93BA-D41B134C8D74}"/>
    <dgm:cxn modelId="{8549A08E-708E-4718-A989-95BBF17D9E3F}" srcId="{67426078-3798-414E-AD69-2D1CF7D38AD7}" destId="{73E6879B-8D9D-470F-A084-97B81B487BCF}" srcOrd="4" destOrd="0" parTransId="{7BEAE98D-B53A-4779-A302-F690A82B2DCD}" sibTransId="{A5F0A064-196D-47F9-9FEF-FA29563ECB27}"/>
    <dgm:cxn modelId="{BFD95F9E-6554-4EC3-8264-2A0159E5A454}" type="presOf" srcId="{73E6879B-8D9D-470F-A084-97B81B487BCF}" destId="{62A22AEE-62E8-44AB-A2E8-C8C250E27CA8}" srcOrd="0" destOrd="0" presId="urn:microsoft.com/office/officeart/2005/8/layout/default"/>
    <dgm:cxn modelId="{775EA6A5-6AB1-4BA4-9926-F4C17ADE3DBA}" type="presOf" srcId="{83832303-3350-4C4E-8E83-38BB6BD04E59}" destId="{0755962F-0F5B-4852-8868-148020340524}" srcOrd="0" destOrd="0" presId="urn:microsoft.com/office/officeart/2005/8/layout/default"/>
    <dgm:cxn modelId="{BA2910B8-AF1D-43ED-92C9-FF46002C4FD5}" srcId="{67426078-3798-414E-AD69-2D1CF7D38AD7}" destId="{E283F922-8FED-456B-8A66-B435298E0C8F}" srcOrd="1" destOrd="0" parTransId="{1EB864A8-C1AC-4CEF-949F-7156A3B39BF7}" sibTransId="{6656E62F-502E-42BC-BFAB-76C5D67192E1}"/>
    <dgm:cxn modelId="{98C0BED1-70E2-45FF-AA17-68DDDA08661B}" type="presOf" srcId="{5BEF6724-E46B-49CB-BD58-B5F9022AA84C}" destId="{86424770-FEB5-4391-A4EA-CA9E14CC5136}" srcOrd="0" destOrd="0" presId="urn:microsoft.com/office/officeart/2005/8/layout/default"/>
    <dgm:cxn modelId="{8C94D3FF-27C2-4052-9BB9-37F166AFCEDE}" type="presOf" srcId="{0FF85501-16E4-4166-ABA6-D0084305D48B}" destId="{CA5786F7-EC93-489E-A6A8-9A5E05B12598}" srcOrd="0" destOrd="0" presId="urn:microsoft.com/office/officeart/2005/8/layout/default"/>
    <dgm:cxn modelId="{7806C690-8E0B-48BF-99B6-3AF956BA7B81}" type="presParOf" srcId="{4CE881F5-9387-42AD-BB91-0C5590089BFF}" destId="{2DABA8E0-3572-4E88-B0D1-F1E07B43AC1E}" srcOrd="0" destOrd="0" presId="urn:microsoft.com/office/officeart/2005/8/layout/default"/>
    <dgm:cxn modelId="{C18E96B2-B256-4B1B-A630-B8602E602D88}" type="presParOf" srcId="{4CE881F5-9387-42AD-BB91-0C5590089BFF}" destId="{CA24115B-D368-4418-BA82-5CDE1FDC706C}" srcOrd="1" destOrd="0" presId="urn:microsoft.com/office/officeart/2005/8/layout/default"/>
    <dgm:cxn modelId="{9C9CB4AD-643B-4F96-AF6D-610E8453848E}" type="presParOf" srcId="{4CE881F5-9387-42AD-BB91-0C5590089BFF}" destId="{B39138B3-ED12-40FE-B7D6-64FFF959B868}" srcOrd="2" destOrd="0" presId="urn:microsoft.com/office/officeart/2005/8/layout/default"/>
    <dgm:cxn modelId="{411BFEA6-5688-4053-9BB4-4BF765BBDA46}" type="presParOf" srcId="{4CE881F5-9387-42AD-BB91-0C5590089BFF}" destId="{ABEE6772-B5FE-4FF0-B762-44145249F1BF}" srcOrd="3" destOrd="0" presId="urn:microsoft.com/office/officeart/2005/8/layout/default"/>
    <dgm:cxn modelId="{F59D7013-670A-46F0-97CD-A0ED1ECAE3D9}" type="presParOf" srcId="{4CE881F5-9387-42AD-BB91-0C5590089BFF}" destId="{CA5786F7-EC93-489E-A6A8-9A5E05B12598}" srcOrd="4" destOrd="0" presId="urn:microsoft.com/office/officeart/2005/8/layout/default"/>
    <dgm:cxn modelId="{8728B192-6DEF-4394-9234-950C745E41C5}" type="presParOf" srcId="{4CE881F5-9387-42AD-BB91-0C5590089BFF}" destId="{807E843B-F1A4-4DD6-A920-22956AAB229C}" srcOrd="5" destOrd="0" presId="urn:microsoft.com/office/officeart/2005/8/layout/default"/>
    <dgm:cxn modelId="{20270076-2A74-47CD-95DE-A33C16A91F41}" type="presParOf" srcId="{4CE881F5-9387-42AD-BB91-0C5590089BFF}" destId="{86424770-FEB5-4391-A4EA-CA9E14CC5136}" srcOrd="6" destOrd="0" presId="urn:microsoft.com/office/officeart/2005/8/layout/default"/>
    <dgm:cxn modelId="{65B97110-E078-43E8-96F7-23F099279644}" type="presParOf" srcId="{4CE881F5-9387-42AD-BB91-0C5590089BFF}" destId="{03754565-C565-4BD0-A2AE-3E5C5E3ED0F3}" srcOrd="7" destOrd="0" presId="urn:microsoft.com/office/officeart/2005/8/layout/default"/>
    <dgm:cxn modelId="{B2B1CFF7-536F-4ACA-B771-08E584249F44}" type="presParOf" srcId="{4CE881F5-9387-42AD-BB91-0C5590089BFF}" destId="{62A22AEE-62E8-44AB-A2E8-C8C250E27CA8}" srcOrd="8" destOrd="0" presId="urn:microsoft.com/office/officeart/2005/8/layout/default"/>
    <dgm:cxn modelId="{F5A7CB73-944C-4140-90E9-4D6CC453B48C}" type="presParOf" srcId="{4CE881F5-9387-42AD-BB91-0C5590089BFF}" destId="{DBE6889C-E0D5-4618-A28B-94ECDB1B5973}" srcOrd="9" destOrd="0" presId="urn:microsoft.com/office/officeart/2005/8/layout/default"/>
    <dgm:cxn modelId="{DFDA3931-A368-4FE1-8F18-E4DCD45FFDB8}" type="presParOf" srcId="{4CE881F5-9387-42AD-BB91-0C5590089BFF}" destId="{0755962F-0F5B-4852-8868-14802034052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6E380D-4359-4B3C-8B85-A97401478E4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7AA1314-4290-4B0C-8C22-B789AB1D1A29}">
      <dgm:prSet/>
      <dgm:spPr/>
      <dgm:t>
        <a:bodyPr/>
        <a:lstStyle/>
        <a:p>
          <a:r>
            <a:rPr lang="en-US" b="1"/>
            <a:t>Month 1:</a:t>
          </a:r>
          <a:r>
            <a:rPr lang="en-US"/>
            <a:t> Climate audit</a:t>
          </a:r>
          <a:br>
            <a:rPr lang="en-US"/>
          </a:br>
          <a:r>
            <a:rPr lang="en-US" b="1"/>
            <a:t>Months 2–3:</a:t>
          </a:r>
          <a:r>
            <a:rPr lang="en-US"/>
            <a:t> Professional development &amp; coaching</a:t>
          </a:r>
          <a:br>
            <a:rPr lang="en-US"/>
          </a:br>
          <a:r>
            <a:rPr lang="en-US" b="1"/>
            <a:t>Months 4–6:</a:t>
          </a:r>
          <a:r>
            <a:rPr lang="en-US"/>
            <a:t> Systems alignment</a:t>
          </a:r>
        </a:p>
      </dgm:t>
    </dgm:pt>
    <dgm:pt modelId="{57968091-2091-4031-977B-3E6E010BC821}" type="parTrans" cxnId="{DB7E2981-44BA-49CD-9419-04B2BF813F98}">
      <dgm:prSet/>
      <dgm:spPr/>
      <dgm:t>
        <a:bodyPr/>
        <a:lstStyle/>
        <a:p>
          <a:endParaRPr lang="en-US"/>
        </a:p>
      </dgm:t>
    </dgm:pt>
    <dgm:pt modelId="{964B5E04-A91C-4DB6-9593-FB10B2B2CB7F}" type="sibTrans" cxnId="{DB7E2981-44BA-49CD-9419-04B2BF813F98}">
      <dgm:prSet/>
      <dgm:spPr/>
      <dgm:t>
        <a:bodyPr/>
        <a:lstStyle/>
        <a:p>
          <a:endParaRPr lang="en-US"/>
        </a:p>
      </dgm:t>
    </dgm:pt>
    <dgm:pt modelId="{6BAC9E36-223C-4DE3-918F-136FC7572D91}">
      <dgm:prSet/>
      <dgm:spPr/>
      <dgm:t>
        <a:bodyPr/>
        <a:lstStyle/>
        <a:p>
          <a:r>
            <a:rPr lang="en-US"/>
            <a:t>Ongoing: Reflection and revision</a:t>
          </a:r>
        </a:p>
      </dgm:t>
    </dgm:pt>
    <dgm:pt modelId="{A2CF555A-2450-49E4-9DA1-14BD8816F62A}" type="parTrans" cxnId="{5CAB4684-1B0A-4317-A8CF-3DE72B0B315C}">
      <dgm:prSet/>
      <dgm:spPr/>
      <dgm:t>
        <a:bodyPr/>
        <a:lstStyle/>
        <a:p>
          <a:endParaRPr lang="en-US"/>
        </a:p>
      </dgm:t>
    </dgm:pt>
    <dgm:pt modelId="{3E6024DA-891C-4035-A54B-7490EA32C770}" type="sibTrans" cxnId="{5CAB4684-1B0A-4317-A8CF-3DE72B0B315C}">
      <dgm:prSet/>
      <dgm:spPr/>
      <dgm:t>
        <a:bodyPr/>
        <a:lstStyle/>
        <a:p>
          <a:endParaRPr lang="en-US"/>
        </a:p>
      </dgm:t>
    </dgm:pt>
    <dgm:pt modelId="{8C3C3FC4-FA4A-4DBE-A7A5-288D7D78EB9D}" type="pres">
      <dgm:prSet presAssocID="{276E380D-4359-4B3C-8B85-A97401478E4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5BA4237-8DC7-49D8-AB55-C88DA0687970}" type="pres">
      <dgm:prSet presAssocID="{87AA1314-4290-4B0C-8C22-B789AB1D1A29}" presName="hierRoot1" presStyleCnt="0"/>
      <dgm:spPr/>
    </dgm:pt>
    <dgm:pt modelId="{D02B5141-92D9-499D-B14A-791DCB02AFE6}" type="pres">
      <dgm:prSet presAssocID="{87AA1314-4290-4B0C-8C22-B789AB1D1A29}" presName="composite" presStyleCnt="0"/>
      <dgm:spPr/>
    </dgm:pt>
    <dgm:pt modelId="{732D9454-55FA-44F2-B43E-C119F55460D2}" type="pres">
      <dgm:prSet presAssocID="{87AA1314-4290-4B0C-8C22-B789AB1D1A29}" presName="background" presStyleLbl="node0" presStyleIdx="0" presStyleCnt="2"/>
      <dgm:spPr/>
    </dgm:pt>
    <dgm:pt modelId="{A6F87C79-56DF-426E-AF5B-774E567A4416}" type="pres">
      <dgm:prSet presAssocID="{87AA1314-4290-4B0C-8C22-B789AB1D1A29}" presName="text" presStyleLbl="fgAcc0" presStyleIdx="0" presStyleCnt="2">
        <dgm:presLayoutVars>
          <dgm:chPref val="3"/>
        </dgm:presLayoutVars>
      </dgm:prSet>
      <dgm:spPr/>
    </dgm:pt>
    <dgm:pt modelId="{26EA14D3-9372-4B39-A71F-7FE3939F1230}" type="pres">
      <dgm:prSet presAssocID="{87AA1314-4290-4B0C-8C22-B789AB1D1A29}" presName="hierChild2" presStyleCnt="0"/>
      <dgm:spPr/>
    </dgm:pt>
    <dgm:pt modelId="{BB1D7904-D778-4352-A103-307C26070A0E}" type="pres">
      <dgm:prSet presAssocID="{6BAC9E36-223C-4DE3-918F-136FC7572D91}" presName="hierRoot1" presStyleCnt="0"/>
      <dgm:spPr/>
    </dgm:pt>
    <dgm:pt modelId="{B6094613-757B-410F-B5E1-6DFBAE8872D9}" type="pres">
      <dgm:prSet presAssocID="{6BAC9E36-223C-4DE3-918F-136FC7572D91}" presName="composite" presStyleCnt="0"/>
      <dgm:spPr/>
    </dgm:pt>
    <dgm:pt modelId="{DE81AC3D-A4F1-49C9-9CF4-744398E11919}" type="pres">
      <dgm:prSet presAssocID="{6BAC9E36-223C-4DE3-918F-136FC7572D91}" presName="background" presStyleLbl="node0" presStyleIdx="1" presStyleCnt="2"/>
      <dgm:spPr/>
    </dgm:pt>
    <dgm:pt modelId="{F366D8EC-56B4-4F27-A65F-4AB9CD68ACE3}" type="pres">
      <dgm:prSet presAssocID="{6BAC9E36-223C-4DE3-918F-136FC7572D91}" presName="text" presStyleLbl="fgAcc0" presStyleIdx="1" presStyleCnt="2">
        <dgm:presLayoutVars>
          <dgm:chPref val="3"/>
        </dgm:presLayoutVars>
      </dgm:prSet>
      <dgm:spPr/>
    </dgm:pt>
    <dgm:pt modelId="{614BC08A-2657-4B32-8ADB-C8C51E644C24}" type="pres">
      <dgm:prSet presAssocID="{6BAC9E36-223C-4DE3-918F-136FC7572D91}" presName="hierChild2" presStyleCnt="0"/>
      <dgm:spPr/>
    </dgm:pt>
  </dgm:ptLst>
  <dgm:cxnLst>
    <dgm:cxn modelId="{D1FAF113-6CF7-452F-A63D-10E2AEA6082B}" type="presOf" srcId="{87AA1314-4290-4B0C-8C22-B789AB1D1A29}" destId="{A6F87C79-56DF-426E-AF5B-774E567A4416}" srcOrd="0" destOrd="0" presId="urn:microsoft.com/office/officeart/2005/8/layout/hierarchy1"/>
    <dgm:cxn modelId="{DB7E2981-44BA-49CD-9419-04B2BF813F98}" srcId="{276E380D-4359-4B3C-8B85-A97401478E41}" destId="{87AA1314-4290-4B0C-8C22-B789AB1D1A29}" srcOrd="0" destOrd="0" parTransId="{57968091-2091-4031-977B-3E6E010BC821}" sibTransId="{964B5E04-A91C-4DB6-9593-FB10B2B2CB7F}"/>
    <dgm:cxn modelId="{5CAB4684-1B0A-4317-A8CF-3DE72B0B315C}" srcId="{276E380D-4359-4B3C-8B85-A97401478E41}" destId="{6BAC9E36-223C-4DE3-918F-136FC7572D91}" srcOrd="1" destOrd="0" parTransId="{A2CF555A-2450-49E4-9DA1-14BD8816F62A}" sibTransId="{3E6024DA-891C-4035-A54B-7490EA32C770}"/>
    <dgm:cxn modelId="{7B61049C-03C4-44E5-A3C4-24358ADA0375}" type="presOf" srcId="{276E380D-4359-4B3C-8B85-A97401478E41}" destId="{8C3C3FC4-FA4A-4DBE-A7A5-288D7D78EB9D}" srcOrd="0" destOrd="0" presId="urn:microsoft.com/office/officeart/2005/8/layout/hierarchy1"/>
    <dgm:cxn modelId="{342025D8-2BB2-424E-BFF5-8087C43AA4ED}" type="presOf" srcId="{6BAC9E36-223C-4DE3-918F-136FC7572D91}" destId="{F366D8EC-56B4-4F27-A65F-4AB9CD68ACE3}" srcOrd="0" destOrd="0" presId="urn:microsoft.com/office/officeart/2005/8/layout/hierarchy1"/>
    <dgm:cxn modelId="{BAE7A4F3-126D-4655-884B-655DE19DE99E}" type="presParOf" srcId="{8C3C3FC4-FA4A-4DBE-A7A5-288D7D78EB9D}" destId="{E5BA4237-8DC7-49D8-AB55-C88DA0687970}" srcOrd="0" destOrd="0" presId="urn:microsoft.com/office/officeart/2005/8/layout/hierarchy1"/>
    <dgm:cxn modelId="{29504332-A737-42C7-88B5-0F8BCF80F1B7}" type="presParOf" srcId="{E5BA4237-8DC7-49D8-AB55-C88DA0687970}" destId="{D02B5141-92D9-499D-B14A-791DCB02AFE6}" srcOrd="0" destOrd="0" presId="urn:microsoft.com/office/officeart/2005/8/layout/hierarchy1"/>
    <dgm:cxn modelId="{A562A8A6-667B-4F7C-9372-55DD6C7E1651}" type="presParOf" srcId="{D02B5141-92D9-499D-B14A-791DCB02AFE6}" destId="{732D9454-55FA-44F2-B43E-C119F55460D2}" srcOrd="0" destOrd="0" presId="urn:microsoft.com/office/officeart/2005/8/layout/hierarchy1"/>
    <dgm:cxn modelId="{74BF1DDC-26B6-45A5-AA0A-179A72DD0850}" type="presParOf" srcId="{D02B5141-92D9-499D-B14A-791DCB02AFE6}" destId="{A6F87C79-56DF-426E-AF5B-774E567A4416}" srcOrd="1" destOrd="0" presId="urn:microsoft.com/office/officeart/2005/8/layout/hierarchy1"/>
    <dgm:cxn modelId="{58B7BE84-45BD-462F-A61B-02394D02089B}" type="presParOf" srcId="{E5BA4237-8DC7-49D8-AB55-C88DA0687970}" destId="{26EA14D3-9372-4B39-A71F-7FE3939F1230}" srcOrd="1" destOrd="0" presId="urn:microsoft.com/office/officeart/2005/8/layout/hierarchy1"/>
    <dgm:cxn modelId="{7132C027-D45F-4B3B-BC34-D34726FEB197}" type="presParOf" srcId="{8C3C3FC4-FA4A-4DBE-A7A5-288D7D78EB9D}" destId="{BB1D7904-D778-4352-A103-307C26070A0E}" srcOrd="1" destOrd="0" presId="urn:microsoft.com/office/officeart/2005/8/layout/hierarchy1"/>
    <dgm:cxn modelId="{6DED127D-BBDC-4C3D-98BF-3BD0289A8D56}" type="presParOf" srcId="{BB1D7904-D778-4352-A103-307C26070A0E}" destId="{B6094613-757B-410F-B5E1-6DFBAE8872D9}" srcOrd="0" destOrd="0" presId="urn:microsoft.com/office/officeart/2005/8/layout/hierarchy1"/>
    <dgm:cxn modelId="{B4C3BB16-C498-4BBB-BEB4-2B2690C5F59F}" type="presParOf" srcId="{B6094613-757B-410F-B5E1-6DFBAE8872D9}" destId="{DE81AC3D-A4F1-49C9-9CF4-744398E11919}" srcOrd="0" destOrd="0" presId="urn:microsoft.com/office/officeart/2005/8/layout/hierarchy1"/>
    <dgm:cxn modelId="{C77537F2-738B-4C8D-B207-3208FEF70386}" type="presParOf" srcId="{B6094613-757B-410F-B5E1-6DFBAE8872D9}" destId="{F366D8EC-56B4-4F27-A65F-4AB9CD68ACE3}" srcOrd="1" destOrd="0" presId="urn:microsoft.com/office/officeart/2005/8/layout/hierarchy1"/>
    <dgm:cxn modelId="{AF37994D-B212-4146-89B7-A55158669FD2}" type="presParOf" srcId="{BB1D7904-D778-4352-A103-307C26070A0E}" destId="{614BC08A-2657-4B32-8ADB-C8C51E644C2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43FAC-985C-490F-B647-71491BAB9F46}">
      <dsp:nvSpPr>
        <dsp:cNvPr id="0" name=""/>
        <dsp:cNvSpPr/>
      </dsp:nvSpPr>
      <dsp:spPr>
        <a:xfrm>
          <a:off x="0" y="69619"/>
          <a:ext cx="6666833" cy="83537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In many schools, responses to sensitive topics vary widely:</a:t>
          </a:r>
        </a:p>
      </dsp:txBody>
      <dsp:txXfrm>
        <a:off x="40780" y="110399"/>
        <a:ext cx="6585273" cy="753819"/>
      </dsp:txXfrm>
    </dsp:sp>
    <dsp:sp modelId="{B2D2A0ED-EFC2-4944-837F-DAEA2D347DCD}">
      <dsp:nvSpPr>
        <dsp:cNvPr id="0" name=""/>
        <dsp:cNvSpPr/>
      </dsp:nvSpPr>
      <dsp:spPr>
        <a:xfrm>
          <a:off x="0" y="965479"/>
          <a:ext cx="6666833" cy="835379"/>
        </a:xfrm>
        <a:prstGeom prst="roundRect">
          <a:avLst/>
        </a:prstGeom>
        <a:gradFill rotWithShape="0">
          <a:gsLst>
            <a:gs pos="0">
              <a:schemeClr val="accent5">
                <a:hueOff val="-2430430"/>
                <a:satOff val="-165"/>
                <a:lumOff val="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430430"/>
                <a:satOff val="-165"/>
                <a:lumOff val="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430430"/>
                <a:satOff val="-165"/>
                <a:lumOff val="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Some teachers address them directly </a:t>
          </a:r>
        </a:p>
      </dsp:txBody>
      <dsp:txXfrm>
        <a:off x="40780" y="1006259"/>
        <a:ext cx="6585273" cy="753819"/>
      </dsp:txXfrm>
    </dsp:sp>
    <dsp:sp modelId="{E0074CFB-13F2-488F-8745-F33B3134798F}">
      <dsp:nvSpPr>
        <dsp:cNvPr id="0" name=""/>
        <dsp:cNvSpPr/>
      </dsp:nvSpPr>
      <dsp:spPr>
        <a:xfrm>
          <a:off x="0" y="1861339"/>
          <a:ext cx="6666833" cy="835379"/>
        </a:xfrm>
        <a:prstGeom prst="roundRect">
          <a:avLst/>
        </a:prstGeom>
        <a:gradFill rotWithShape="0">
          <a:gsLst>
            <a:gs pos="0">
              <a:schemeClr val="accent5">
                <a:hueOff val="-4860860"/>
                <a:satOff val="-330"/>
                <a:lumOff val="7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860860"/>
                <a:satOff val="-330"/>
                <a:lumOff val="7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860860"/>
                <a:satOff val="-330"/>
                <a:lumOff val="7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Others redirect </a:t>
          </a:r>
        </a:p>
      </dsp:txBody>
      <dsp:txXfrm>
        <a:off x="40780" y="1902119"/>
        <a:ext cx="6585273" cy="753819"/>
      </dsp:txXfrm>
    </dsp:sp>
    <dsp:sp modelId="{781C2878-6774-406D-8E92-ADEBF513C774}">
      <dsp:nvSpPr>
        <dsp:cNvPr id="0" name=""/>
        <dsp:cNvSpPr/>
      </dsp:nvSpPr>
      <dsp:spPr>
        <a:xfrm>
          <a:off x="0" y="2757200"/>
          <a:ext cx="6666833" cy="835379"/>
        </a:xfrm>
        <a:prstGeom prst="roundRect">
          <a:avLst/>
        </a:prstGeom>
        <a:gradFill rotWithShape="0">
          <a:gsLst>
            <a:gs pos="0">
              <a:schemeClr val="accent5">
                <a:hueOff val="-7291290"/>
                <a:satOff val="-496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291290"/>
                <a:satOff val="-496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291290"/>
                <a:satOff val="-496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Some avoid them </a:t>
          </a:r>
        </a:p>
      </dsp:txBody>
      <dsp:txXfrm>
        <a:off x="40780" y="2797980"/>
        <a:ext cx="6585273" cy="753819"/>
      </dsp:txXfrm>
    </dsp:sp>
    <dsp:sp modelId="{4EAF70CC-0D4D-4622-A17A-918E6C3EC0A1}">
      <dsp:nvSpPr>
        <dsp:cNvPr id="0" name=""/>
        <dsp:cNvSpPr/>
      </dsp:nvSpPr>
      <dsp:spPr>
        <a:xfrm>
          <a:off x="0" y="3653060"/>
          <a:ext cx="6666833" cy="835379"/>
        </a:xfrm>
        <a:prstGeom prst="roundRect">
          <a:avLst/>
        </a:prstGeom>
        <a:gradFill rotWithShape="0">
          <a:gsLst>
            <a:gs pos="0">
              <a:schemeClr val="accent5">
                <a:hueOff val="-9721720"/>
                <a:satOff val="-661"/>
                <a:lumOff val="156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721720"/>
                <a:satOff val="-661"/>
                <a:lumOff val="156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721720"/>
                <a:satOff val="-661"/>
                <a:lumOff val="156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Students notice those differences.</a:t>
          </a:r>
        </a:p>
      </dsp:txBody>
      <dsp:txXfrm>
        <a:off x="40780" y="3693840"/>
        <a:ext cx="6585273" cy="753819"/>
      </dsp:txXfrm>
    </dsp:sp>
    <dsp:sp modelId="{F3267CB7-5DB8-441A-B4C9-59E4284A461F}">
      <dsp:nvSpPr>
        <dsp:cNvPr id="0" name=""/>
        <dsp:cNvSpPr/>
      </dsp:nvSpPr>
      <dsp:spPr>
        <a:xfrm>
          <a:off x="0" y="4548920"/>
          <a:ext cx="6666833" cy="835379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Inconsistent responses can impact students’ sense of safety and belonging (Välimäki et al., 2024).</a:t>
          </a:r>
        </a:p>
      </dsp:txBody>
      <dsp:txXfrm>
        <a:off x="40780" y="4589700"/>
        <a:ext cx="6585273" cy="7538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82A0A-096D-4F68-A76E-C9D562043D5F}">
      <dsp:nvSpPr>
        <dsp:cNvPr id="0" name=""/>
        <dsp:cNvSpPr/>
      </dsp:nvSpPr>
      <dsp:spPr>
        <a:xfrm>
          <a:off x="1031557" y="1151"/>
          <a:ext cx="4126229" cy="11802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60" tIns="299776" rIns="80060" bIns="29977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Follow policy </a:t>
          </a:r>
        </a:p>
      </dsp:txBody>
      <dsp:txXfrm>
        <a:off x="1031557" y="1151"/>
        <a:ext cx="4126229" cy="1180219"/>
      </dsp:txXfrm>
    </dsp:sp>
    <dsp:sp modelId="{043F41F9-9799-43FC-8252-42328A43A563}">
      <dsp:nvSpPr>
        <dsp:cNvPr id="0" name=""/>
        <dsp:cNvSpPr/>
      </dsp:nvSpPr>
      <dsp:spPr>
        <a:xfrm>
          <a:off x="0" y="1151"/>
          <a:ext cx="1031557" cy="11802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587" tIns="116579" rIns="54587" bIns="116579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Follow</a:t>
          </a:r>
        </a:p>
      </dsp:txBody>
      <dsp:txXfrm>
        <a:off x="0" y="1151"/>
        <a:ext cx="1031557" cy="1180219"/>
      </dsp:txXfrm>
    </dsp:sp>
    <dsp:sp modelId="{19DE812A-87B3-471E-8734-C10CCCB06EA5}">
      <dsp:nvSpPr>
        <dsp:cNvPr id="0" name=""/>
        <dsp:cNvSpPr/>
      </dsp:nvSpPr>
      <dsp:spPr>
        <a:xfrm>
          <a:off x="1031557" y="1252184"/>
          <a:ext cx="4126229" cy="11802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60" tIns="299776" rIns="80060" bIns="29977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Avoid controversy </a:t>
          </a:r>
        </a:p>
      </dsp:txBody>
      <dsp:txXfrm>
        <a:off x="1031557" y="1252184"/>
        <a:ext cx="4126229" cy="1180219"/>
      </dsp:txXfrm>
    </dsp:sp>
    <dsp:sp modelId="{14FDDFB2-9997-45DF-BE4C-850522B785C4}">
      <dsp:nvSpPr>
        <dsp:cNvPr id="0" name=""/>
        <dsp:cNvSpPr/>
      </dsp:nvSpPr>
      <dsp:spPr>
        <a:xfrm>
          <a:off x="0" y="1252184"/>
          <a:ext cx="1031557" cy="11802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587" tIns="116579" rIns="54587" bIns="116579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Avoid</a:t>
          </a:r>
        </a:p>
      </dsp:txBody>
      <dsp:txXfrm>
        <a:off x="0" y="1252184"/>
        <a:ext cx="1031557" cy="1180219"/>
      </dsp:txXfrm>
    </dsp:sp>
    <dsp:sp modelId="{6A80A6D9-C2A1-45CA-9FC1-7A04D76BEB30}">
      <dsp:nvSpPr>
        <dsp:cNvPr id="0" name=""/>
        <dsp:cNvSpPr/>
      </dsp:nvSpPr>
      <dsp:spPr>
        <a:xfrm>
          <a:off x="1031557" y="2503216"/>
          <a:ext cx="4126229" cy="11802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60" tIns="299776" rIns="80060" bIns="29977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React when necessary </a:t>
          </a:r>
        </a:p>
      </dsp:txBody>
      <dsp:txXfrm>
        <a:off x="1031557" y="2503216"/>
        <a:ext cx="4126229" cy="1180219"/>
      </dsp:txXfrm>
    </dsp:sp>
    <dsp:sp modelId="{9383C1B5-CF8A-467F-8AE1-58483CB4F107}">
      <dsp:nvSpPr>
        <dsp:cNvPr id="0" name=""/>
        <dsp:cNvSpPr/>
      </dsp:nvSpPr>
      <dsp:spPr>
        <a:xfrm>
          <a:off x="0" y="2503216"/>
          <a:ext cx="1031557" cy="11802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587" tIns="116579" rIns="54587" bIns="116579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React</a:t>
          </a:r>
        </a:p>
      </dsp:txBody>
      <dsp:txXfrm>
        <a:off x="0" y="2503216"/>
        <a:ext cx="1031557" cy="11802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ABA8E0-3572-4E88-B0D1-F1E07B43AC1E}">
      <dsp:nvSpPr>
        <dsp:cNvPr id="0" name=""/>
        <dsp:cNvSpPr/>
      </dsp:nvSpPr>
      <dsp:spPr>
        <a:xfrm>
          <a:off x="412665" y="416"/>
          <a:ext cx="2175252" cy="130515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When making decisions, consider:</a:t>
          </a:r>
        </a:p>
      </dsp:txBody>
      <dsp:txXfrm>
        <a:off x="412665" y="416"/>
        <a:ext cx="2175252" cy="1305151"/>
      </dsp:txXfrm>
    </dsp:sp>
    <dsp:sp modelId="{B39138B3-ED12-40FE-B7D6-64FFF959B868}">
      <dsp:nvSpPr>
        <dsp:cNvPr id="0" name=""/>
        <dsp:cNvSpPr/>
      </dsp:nvSpPr>
      <dsp:spPr>
        <a:xfrm>
          <a:off x="2805443" y="416"/>
          <a:ext cx="2175252" cy="1305151"/>
        </a:xfrm>
        <a:prstGeom prst="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Student well-being </a:t>
          </a:r>
        </a:p>
      </dsp:txBody>
      <dsp:txXfrm>
        <a:off x="2805443" y="416"/>
        <a:ext cx="2175252" cy="1305151"/>
      </dsp:txXfrm>
    </dsp:sp>
    <dsp:sp modelId="{CA5786F7-EC93-489E-A6A8-9A5E05B12598}">
      <dsp:nvSpPr>
        <dsp:cNvPr id="0" name=""/>
        <dsp:cNvSpPr/>
      </dsp:nvSpPr>
      <dsp:spPr>
        <a:xfrm>
          <a:off x="412665" y="1523093"/>
          <a:ext cx="2175252" cy="1305151"/>
        </a:xfrm>
        <a:prstGeom prst="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Civil rights protections </a:t>
          </a:r>
        </a:p>
      </dsp:txBody>
      <dsp:txXfrm>
        <a:off x="412665" y="1523093"/>
        <a:ext cx="2175252" cy="1305151"/>
      </dsp:txXfrm>
    </dsp:sp>
    <dsp:sp modelId="{86424770-FEB5-4391-A4EA-CA9E14CC5136}">
      <dsp:nvSpPr>
        <dsp:cNvPr id="0" name=""/>
        <dsp:cNvSpPr/>
      </dsp:nvSpPr>
      <dsp:spPr>
        <a:xfrm>
          <a:off x="2805443" y="1523093"/>
          <a:ext cx="2175252" cy="1305151"/>
        </a:xfrm>
        <a:prstGeom prst="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Consistency across classrooms </a:t>
          </a:r>
        </a:p>
      </dsp:txBody>
      <dsp:txXfrm>
        <a:off x="2805443" y="1523093"/>
        <a:ext cx="2175252" cy="1305151"/>
      </dsp:txXfrm>
    </dsp:sp>
    <dsp:sp modelId="{62A22AEE-62E8-44AB-A2E8-C8C250E27CA8}">
      <dsp:nvSpPr>
        <dsp:cNvPr id="0" name=""/>
        <dsp:cNvSpPr/>
      </dsp:nvSpPr>
      <dsp:spPr>
        <a:xfrm>
          <a:off x="412665" y="3045769"/>
          <a:ext cx="2175252" cy="1305151"/>
        </a:xfrm>
        <a:prstGeom prst="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Long-term trust with families </a:t>
          </a:r>
        </a:p>
      </dsp:txBody>
      <dsp:txXfrm>
        <a:off x="412665" y="3045769"/>
        <a:ext cx="2175252" cy="1305151"/>
      </dsp:txXfrm>
    </dsp:sp>
    <dsp:sp modelId="{0755962F-0F5B-4852-8868-148020340524}">
      <dsp:nvSpPr>
        <dsp:cNvPr id="0" name=""/>
        <dsp:cNvSpPr/>
      </dsp:nvSpPr>
      <dsp:spPr>
        <a:xfrm>
          <a:off x="2805443" y="3045769"/>
          <a:ext cx="2175252" cy="1305151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Clear criteria helps reduce uncertainty and guide action.</a:t>
          </a:r>
        </a:p>
      </dsp:txBody>
      <dsp:txXfrm>
        <a:off x="2805443" y="3045769"/>
        <a:ext cx="2175252" cy="13051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2D9454-55FA-44F2-B43E-C119F55460D2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F87C79-56DF-426E-AF5B-774E567A4416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/>
            <a:t>Month 1:</a:t>
          </a:r>
          <a:r>
            <a:rPr lang="en-US" sz="3000" kern="1200"/>
            <a:t> Climate audit</a:t>
          </a:r>
          <a:br>
            <a:rPr lang="en-US" sz="3000" kern="1200"/>
          </a:br>
          <a:r>
            <a:rPr lang="en-US" sz="3000" b="1" kern="1200"/>
            <a:t>Months 2–3:</a:t>
          </a:r>
          <a:r>
            <a:rPr lang="en-US" sz="3000" kern="1200"/>
            <a:t> Professional development &amp; coaching</a:t>
          </a:r>
          <a:br>
            <a:rPr lang="en-US" sz="3000" kern="1200"/>
          </a:br>
          <a:r>
            <a:rPr lang="en-US" sz="3000" b="1" kern="1200"/>
            <a:t>Months 4–6:</a:t>
          </a:r>
          <a:r>
            <a:rPr lang="en-US" sz="3000" kern="1200"/>
            <a:t> Systems alignment</a:t>
          </a:r>
        </a:p>
      </dsp:txBody>
      <dsp:txXfrm>
        <a:off x="608661" y="692298"/>
        <a:ext cx="4508047" cy="2799040"/>
      </dsp:txXfrm>
    </dsp:sp>
    <dsp:sp modelId="{DE81AC3D-A4F1-49C9-9CF4-744398E11919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66D8EC-56B4-4F27-A65F-4AB9CD68ACE3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Ongoing: Reflection and revision</a:t>
          </a:r>
        </a:p>
      </dsp:txBody>
      <dsp:txXfrm>
        <a:off x="6331365" y="692298"/>
        <a:ext cx="4508047" cy="2799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F906E-EB5D-F906-C847-94455FD378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2633CF-7DE4-B73A-0EC4-1E8353D040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218EA-7546-5561-3BFC-B3157E0AB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9B3B-4D59-4324-8711-0D93CFDD631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4E57C-DE58-73C0-2A6B-BF78618B5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3F0C9-A31F-9DF7-1F5E-C45D91802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35F0-ADDB-41EF-B73D-F226BD9CE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84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780F3-FE33-B6E8-3EEA-468CAA502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5F38A4-5636-6CC6-843A-EF0DAF0CBB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4BDB8-57F4-F86D-1FBC-8CBC63F9A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9B3B-4D59-4324-8711-0D93CFDD631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24C43-410F-DF05-F741-E8684DF74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20817-38BC-AE17-81E4-BAE8E4680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35F0-ADDB-41EF-B73D-F226BD9CE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485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F40759-576E-1C56-180E-A173D7445E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274E66-9D51-1668-91A9-1E187A1E17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BF163-7D35-67A2-EEA9-41F1563EA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9B3B-4D59-4324-8711-0D93CFDD631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8A03C-1231-A2C7-24D8-6C0245924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6BD13-25B5-2973-8C6B-42F8E1359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35F0-ADDB-41EF-B73D-F226BD9CE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97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2209B-556C-804A-74C1-1C12444E8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88C2E-DFA6-EAB4-2E28-604B4B2B1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216B0D-A314-363F-2787-253C3D883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9B3B-4D59-4324-8711-0D93CFDD631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2034C-2DC8-EFAC-AD57-DD9AE4E17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F89C4-52F6-80BE-EBE2-E7F234435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35F0-ADDB-41EF-B73D-F226BD9CE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58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50BD1-81C1-1A38-649D-D9A2C5F17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7890B-96B3-7CBC-B378-9960CD757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940C7-0F13-929C-0521-60BDE44C3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9B3B-4D59-4324-8711-0D93CFDD631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1048F-9324-0C01-23E2-192323805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3B78B-63F6-4393-C57C-2410547BE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35F0-ADDB-41EF-B73D-F226BD9CE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14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3D0E8-88B0-87D7-0667-83823F2C1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D7581-2BB9-1EE8-84ED-D361691ED3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8F5202-D47C-01F6-319D-F367F43C6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24D826-3668-7E58-443A-BF817EB4F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9B3B-4D59-4324-8711-0D93CFDD631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756816-77B9-03D8-E730-793D3FABE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96DF0C-DD79-7D13-5E37-382B09147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35F0-ADDB-41EF-B73D-F226BD9CE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20AAC-B287-E42B-A3E7-CBF81CCD1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40D61D-EDAE-803A-E20C-81C7C7733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0CECD7-C708-3C44-95EE-175CF4CC8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C79D1A-E2F5-5C01-E3D6-5775DD4AED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CF7551-75DB-FFD6-15E0-A55D4BC8C5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676395-6D4B-8640-1A02-3DA10F97E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9B3B-4D59-4324-8711-0D93CFDD631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ADC914-B135-7138-8E40-4E2E09F60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0BC24E-28CF-9218-10F2-5E71E350D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35F0-ADDB-41EF-B73D-F226BD9CE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552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24FE0-5423-429F-391A-25716A64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93FA20-5B5C-F807-1C03-A9EDA31FC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9B3B-4D59-4324-8711-0D93CFDD631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1C2DFB-ADB7-AA82-8B36-4E73E9DC0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6348A-6479-C7B5-BF7A-8C491ED89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35F0-ADDB-41EF-B73D-F226BD9CE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99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ECA31B-315F-596F-33E3-E11FC87A6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9B3B-4D59-4324-8711-0D93CFDD631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C5FCD9-7C3A-6C92-8E17-F163CD394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5F3A0-F04C-B18C-573F-06BED5D81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35F0-ADDB-41EF-B73D-F226BD9CE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51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EE6B9-A804-990A-7C52-8F8A2BD19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4C290-590D-6FE6-24B4-98E0B1656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F2493D-5A9F-F1A2-4756-FB2D914BCB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CE0F89-6244-22EA-A97A-3C8E0D1DF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9B3B-4D59-4324-8711-0D93CFDD631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4529D-C493-21D4-F9AD-1C099E0C9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29B384-47DE-75F1-FD8A-50769CC1E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35F0-ADDB-41EF-B73D-F226BD9CE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68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A6888-60B6-E141-BEDD-C86E59FED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286F75-6379-59B9-5ABB-6F978B54B1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C81FD0-235A-4F64-BABF-DA85B6321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B6FC46-F18A-3781-98A5-01A32656E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9B3B-4D59-4324-8711-0D93CFDD631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4E68BC-DE78-8A8B-04FA-D0DCF6409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8A1D73-E0A7-3C0F-8768-308B31B3A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35F0-ADDB-41EF-B73D-F226BD9CE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17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A6B465-8743-89BD-5ECA-02A07A257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CFBB6A-EB36-A563-BFAF-6A359DEBB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7551C-61E5-5785-6300-DF43F2336E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249B3B-4D59-4324-8711-0D93CFDD6317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A013C-5C2F-6D9B-9B2B-3B04D966D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F6EFF-83ED-0EF9-5D8F-BD65DEA29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6E35F0-ADDB-41EF-B73D-F226BD9CE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1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tate.2021.103428" TargetMode="External"/><Relationship Id="rId2" Type="http://schemas.openxmlformats.org/officeDocument/2006/relationships/hyperlink" Target="https://www.education-first.com/wp-content/uploads/2024/05/FINAL-Toward-Inclusivity-Advancing-Social-and-Emotional-Learning-for-Multilingual-Learners.pdf?utm_source=chatgpt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mc.ncbi.nlm.nih.gov/articles/PMC11027541/?utm_source=chatgpt.com" TargetMode="External"/><Relationship Id="rId4" Type="http://schemas.openxmlformats.org/officeDocument/2006/relationships/hyperlink" Target="https://immigrationinitiative.harvard.edu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files.eric.ed.gov/fulltext/EJ1342906.pdf" TargetMode="External"/><Relationship Id="rId2" Type="http://schemas.openxmlformats.org/officeDocument/2006/relationships/hyperlink" Target="https://files.eric.ed.gov/fulltext/EJ1301068.pdf?utm_source=chatgpt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3390/educsci1306055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A9C918-52E3-2C7A-F40B-5D856D3F13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US" sz="4400">
                <a:solidFill>
                  <a:srgbClr val="FFFFFF"/>
                </a:solidFill>
              </a:rPr>
              <a:t>Beyond Compliance- </a:t>
            </a:r>
            <a:br>
              <a:rPr lang="en-US" sz="4400">
                <a:solidFill>
                  <a:srgbClr val="FFFFFF"/>
                </a:solidFill>
              </a:rPr>
            </a:br>
            <a:r>
              <a:rPr lang="en-US" sz="4400">
                <a:solidFill>
                  <a:srgbClr val="FFFFFF"/>
                </a:solidFill>
              </a:rPr>
              <a:t>Protecting and Empowering Multilingual Learners in Politically Charged Climates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7713CD-2C8A-164D-77D8-7609DBBCF9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Presenter: Alecia Williams</a:t>
            </a:r>
          </a:p>
          <a:p>
            <a:pPr algn="r"/>
            <a:r>
              <a:rPr lang="en-US">
                <a:solidFill>
                  <a:srgbClr val="FFFFFF"/>
                </a:solidFill>
              </a:rPr>
              <a:t>ESOL Educator &amp; Leadership Advocate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20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2B0A5D-9D48-485B-CFEB-9FDF932E0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Coaching and Support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5F02-24B3-CDB6-1B36-676685F24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dirty="0"/>
              <a:t>This work cannot be a one-time training. Leaders should:</a:t>
            </a:r>
          </a:p>
          <a:p>
            <a:r>
              <a:rPr lang="en-US" dirty="0"/>
              <a:t>Model strategies </a:t>
            </a:r>
          </a:p>
          <a:p>
            <a:r>
              <a:rPr lang="en-US" dirty="0"/>
              <a:t>Provide feedback </a:t>
            </a:r>
          </a:p>
          <a:p>
            <a:r>
              <a:rPr lang="en-US" dirty="0"/>
              <a:t>Offer coaching cycles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Professional learning must be ongoing to shift practice (Lorenz et al., 2021).</a:t>
            </a:r>
          </a:p>
          <a:p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457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1DA1B6-C491-4F53-7501-C0F86F37B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Phase III: Systems- Level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2C3FB-C0B3-F799-4D61-A88C6A382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/>
              <a:t>To sustain this work, it must move beyond individual classrooms. Schools can:</a:t>
            </a:r>
          </a:p>
          <a:p>
            <a:r>
              <a:rPr lang="en-US" sz="2000"/>
              <a:t>Create advisory groups </a:t>
            </a:r>
          </a:p>
          <a:p>
            <a:r>
              <a:rPr lang="en-US" sz="2000"/>
              <a:t>Host family forums </a:t>
            </a:r>
          </a:p>
          <a:p>
            <a:r>
              <a:rPr lang="en-US" sz="2000"/>
              <a:t>Align messaging across staff </a:t>
            </a:r>
          </a:p>
          <a:p>
            <a:pPr marL="0" indent="0">
              <a:buNone/>
            </a:pPr>
            <a:r>
              <a:rPr lang="en-US" sz="2000"/>
              <a:t>System-level support strengthens school climate (Education First, 2024).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198956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CB9E77-85DD-682F-3A59-D543E4417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Navigating Ambiguity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22015-F8CB-5242-6961-6B268BD61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/>
              <a:t>This work is not always clear-cut. Leaders often balance:</a:t>
            </a:r>
          </a:p>
          <a:p>
            <a:r>
              <a:rPr lang="en-US" sz="2000"/>
              <a:t>Community perspectives </a:t>
            </a:r>
          </a:p>
          <a:p>
            <a:r>
              <a:rPr lang="en-US" sz="2000"/>
              <a:t>Policy expectations </a:t>
            </a:r>
          </a:p>
          <a:p>
            <a:r>
              <a:rPr lang="en-US" sz="2000"/>
              <a:t>Student needs </a:t>
            </a:r>
          </a:p>
          <a:p>
            <a:pPr marL="0" indent="0">
              <a:buNone/>
            </a:pPr>
            <a:r>
              <a:rPr lang="en-US" sz="2000"/>
              <a:t>Strong leadership operates within complexity while staying grounded in student welfare (Villavicencio, 2021).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822953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FAFD2-6F53-844F-09E1-C93E35DD8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US" dirty="0"/>
              <a:t>Leadership Decision-Making Criteria</a:t>
            </a: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3AE319-1C64-1B41-F7FE-990A28A100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002" r="15247" b="-2"/>
          <a:stretch>
            <a:fillRect/>
          </a:stretch>
        </p:blipFill>
        <p:spPr>
          <a:xfrm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12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A226504-B0E6-4406-FFEB-DCB05C6030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3552717"/>
              </p:ext>
            </p:extLst>
          </p:nvPr>
        </p:nvGraphicFramePr>
        <p:xfrm>
          <a:off x="838200" y="1825625"/>
          <a:ext cx="539336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28673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2A9F0B-0132-5516-C863-780C50DFB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788" y="365125"/>
            <a:ext cx="4840010" cy="1807305"/>
          </a:xfrm>
        </p:spPr>
        <p:txBody>
          <a:bodyPr>
            <a:normAutofit/>
          </a:bodyPr>
          <a:lstStyle/>
          <a:p>
            <a:r>
              <a:rPr lang="en-US" dirty="0"/>
              <a:t>Risk and Responsibility</a:t>
            </a:r>
            <a:endParaRPr lang="en-US"/>
          </a:p>
        </p:txBody>
      </p:sp>
      <p:pic>
        <p:nvPicPr>
          <p:cNvPr id="5" name="Picture 4" descr="Red toy person in front of two lines of white figures">
            <a:extLst>
              <a:ext uri="{FF2B5EF4-FFF2-40B4-BE49-F238E27FC236}">
                <a16:creationId xmlns:a16="http://schemas.microsoft.com/office/drawing/2014/main" id="{0A4354EF-3E20-F644-CEA8-280D3B684D8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607" r="18751"/>
          <a:stretch>
            <a:fillRect/>
          </a:stretch>
        </p:blipFill>
        <p:spPr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70455-E839-8F5E-4AE4-D551A606F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3788" y="2333297"/>
            <a:ext cx="4840010" cy="38436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/>
              <a:t>There is risk in addressing sensitive topics. But there is also risk in avoiding them. Inaction can lead to:</a:t>
            </a:r>
          </a:p>
          <a:p>
            <a:r>
              <a:rPr lang="en-US" sz="2000"/>
              <a:t>Student disengagement </a:t>
            </a:r>
          </a:p>
          <a:p>
            <a:r>
              <a:rPr lang="en-US" sz="2000"/>
              <a:t>Increased anxiety </a:t>
            </a:r>
          </a:p>
          <a:p>
            <a:r>
              <a:rPr lang="en-US" sz="2000"/>
              <a:t>Loss of trust </a:t>
            </a:r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r>
              <a:rPr lang="en-US" sz="2000"/>
              <a:t>Leadership requires thoughtful action, not avoidance.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667070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7C8B4A-24F2-D38E-E0EC-2C0F1C267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Implementation Timeline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60710A13-8595-6D74-650B-2246069485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59716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60440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010A97-A67F-621D-D9EA-E3B55FA68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Reflection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7ECC1-3FF2-F508-1FDB-B6A4D4C7D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/>
              <a:t>Ask yourself:</a:t>
            </a:r>
          </a:p>
          <a:p>
            <a:r>
              <a:rPr lang="en-US" sz="2000"/>
              <a:t>What message does my classroom send? </a:t>
            </a:r>
          </a:p>
          <a:p>
            <a:r>
              <a:rPr lang="en-US" sz="2000"/>
              <a:t>Where can I be more intentional? </a:t>
            </a:r>
          </a:p>
          <a:p>
            <a:r>
              <a:rPr lang="en-US" sz="2000"/>
              <a:t>What systems need strengthening? </a:t>
            </a:r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r>
              <a:rPr lang="en-US" sz="2000"/>
              <a:t>Students are always learning from what we say — and what we don’t.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493250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2DF56-C833-FE43-C4DD-44C68017C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01B1D-D3D9-16BB-21B7-9CA1398FA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Education First. (2024). </a:t>
            </a:r>
            <a:r>
              <a:rPr lang="en-US" i="1" dirty="0"/>
              <a:t>Toward inclusivity: Advancing social and emotional learning for multilingual learners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>
                <a:hlinkClick r:id="rId2"/>
              </a:rPr>
              <a:t>https://www.education-first.com/wp-content/uploads/2024/05/FINAL-Toward-Inclusivity-Advancing-Social-and-Emotional-Learning-for-Multilingual-Learners.pdf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Lorenz, E., </a:t>
            </a:r>
            <a:r>
              <a:rPr lang="en-US" dirty="0" err="1"/>
              <a:t>Krulatz</a:t>
            </a:r>
            <a:r>
              <a:rPr lang="en-US" dirty="0"/>
              <a:t>, A., &amp; Torgersen, E. N. (2021). Embracing linguistic and cultural diversity in multilingual EAL classrooms: The impact of professional development on teacher beliefs and practice. </a:t>
            </a:r>
            <a:r>
              <a:rPr lang="en-US" i="1" dirty="0"/>
              <a:t>Teaching and Teacher Education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>
                <a:hlinkClick r:id="rId3"/>
              </a:rPr>
              <a:t>https://doi.org/10.1016/j.tate.2021.103428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Suárez-Orozco, C., &amp; Madden, K. (2023). </a:t>
            </a:r>
            <a:r>
              <a:rPr lang="en-US" i="1" dirty="0"/>
              <a:t>School climate and immigrant students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>
                <a:hlinkClick r:id="rId4"/>
              </a:rPr>
              <a:t>https://immigrationinitiative.harvard.edu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Välimäki, M., et al. (2024). Engaging with immigrant students’ voices in the school context. </a:t>
            </a:r>
            <a:r>
              <a:rPr lang="en-US" i="1" dirty="0"/>
              <a:t>Frontiers in Education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>
                <a:hlinkClick r:id="rId5"/>
              </a:rPr>
              <a:t>https://pmc.ncbi.nlm.nih.gov/articles/PMC11027541/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536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A83B6-A0B8-EF28-FF1C-AA648F8F0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48E3A-81D6-AD78-21A5-508740254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Villavicencio, A. (2021). School leadership for Latinx, immigrant students and families. </a:t>
            </a:r>
            <a:r>
              <a:rPr lang="en-US" i="1" dirty="0"/>
              <a:t>Journal of Educational Research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>
                <a:hlinkClick r:id="rId2"/>
              </a:rPr>
              <a:t>https://files.eric.ed.gov/fulltext/EJ1301068.pdf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Yeh, E., et al. (2022). Culturally responsive social-emotional learning for diverse students. </a:t>
            </a:r>
            <a:r>
              <a:rPr lang="en-US" i="1" dirty="0"/>
              <a:t>Educational Research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>
                <a:hlinkClick r:id="rId3"/>
              </a:rPr>
              <a:t>https://files.eric.ed.gov/fulltext/EJ1342906.pdf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Yoon, B. (2023). Research synthesis on culturally and linguistically responsive teaching for multilingual learners. </a:t>
            </a:r>
            <a:r>
              <a:rPr lang="en-US" i="1" dirty="0"/>
              <a:t>Education Sciences, 13</a:t>
            </a:r>
            <a:r>
              <a:rPr lang="en-US" dirty="0"/>
              <a:t>(6), 557.</a:t>
            </a:r>
            <a:br>
              <a:rPr lang="en-US" dirty="0"/>
            </a:br>
            <a:r>
              <a:rPr lang="en-US" dirty="0">
                <a:hlinkClick r:id="rId4"/>
              </a:rPr>
              <a:t>https://doi.org/10.3390/educsci13060557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908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FA83B1-6463-A306-49FA-2D3377557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Why This Conversation Matters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553E2-0E63-F6BA-8DE4-18A79E46F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/>
              <a:t>Our multilingual students are not only navigating language learning, but also the messages they hear about identity, belonging, and community.</a:t>
            </a:r>
          </a:p>
          <a:p>
            <a:pPr marL="0" indent="0">
              <a:buNone/>
            </a:pPr>
            <a:r>
              <a:rPr lang="en-US" sz="2000"/>
              <a:t>Even when those conversations happen outside of school, they show up in our classrooms.</a:t>
            </a:r>
          </a:p>
          <a:p>
            <a:pPr marL="0" indent="0">
              <a:buNone/>
            </a:pPr>
            <a:r>
              <a:rPr lang="en-US" sz="2000"/>
              <a:t>As educators, how we respond matters.</a:t>
            </a:r>
          </a:p>
          <a:p>
            <a:pPr marL="0" indent="0">
              <a:buNone/>
            </a:pPr>
            <a:r>
              <a:rPr lang="en-US" sz="2000"/>
              <a:t>(Suárez-Orozco &amp; Madden, 2023)</a:t>
            </a:r>
          </a:p>
        </p:txBody>
      </p:sp>
    </p:spTree>
    <p:extLst>
      <p:ext uri="{BB962C8B-B14F-4D97-AF65-F5344CB8AC3E}">
        <p14:creationId xmlns:p14="http://schemas.microsoft.com/office/powerpoint/2010/main" val="157527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2479B9-1469-7F0C-F78A-9A38994AA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The Reality in Schools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2252D94-A44B-2770-D5F8-B67434BC66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999810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2847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5A844-9642-9F97-F12F-47655848C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Compliance vs Commitment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EEC348-72D1-911C-35FB-3CFEF1A8F1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Compliance:</a:t>
            </a:r>
          </a:p>
          <a:p>
            <a:endParaRPr lang="en-US" dirty="0"/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E1C24382-585E-4B0A-94CB-18CB576DE585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836612" y="2093119"/>
          <a:ext cx="515778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9DAF64-6C37-BA34-EC24-E6ACB14D59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Commitment: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CD96C3-8E2F-B969-2C1E-1A09F26045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096534"/>
            <a:ext cx="5183188" cy="3684588"/>
          </a:xfrm>
        </p:spPr>
        <p:txBody>
          <a:bodyPr>
            <a:normAutofit/>
          </a:bodyPr>
          <a:lstStyle/>
          <a:p>
            <a:r>
              <a:rPr lang="en-US" dirty="0"/>
              <a:t>Build systems </a:t>
            </a:r>
          </a:p>
          <a:p>
            <a:r>
              <a:rPr lang="en-US" dirty="0"/>
              <a:t>Provide clarity </a:t>
            </a:r>
          </a:p>
          <a:p>
            <a:r>
              <a:rPr lang="en-US" dirty="0"/>
              <a:t>Support students consistently </a:t>
            </a:r>
          </a:p>
          <a:p>
            <a:r>
              <a:rPr lang="en-US" dirty="0"/>
              <a:t>Equity requires intentional structures, not isolated efforts (Yoon, 2023).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405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4C38A5-D57F-AA89-3E31-B7B1BEDA9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Phase I: Climate &amp; Policy Audit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E9135-B1EE-FB76-17C9-366AF10A5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/>
              <a:t>Before we act, we need to understand what’s happening in our building. This includes:</a:t>
            </a:r>
          </a:p>
          <a:p>
            <a:r>
              <a:rPr lang="en-US" sz="2000"/>
              <a:t>Student voice </a:t>
            </a:r>
          </a:p>
          <a:p>
            <a:r>
              <a:rPr lang="en-US" sz="2000"/>
              <a:t>Staff perception </a:t>
            </a:r>
          </a:p>
          <a:p>
            <a:r>
              <a:rPr lang="en-US" sz="2000"/>
              <a:t>Policy clarity </a:t>
            </a:r>
          </a:p>
          <a:p>
            <a:r>
              <a:rPr lang="en-US" sz="2000"/>
              <a:t>Data trends </a:t>
            </a:r>
          </a:p>
          <a:p>
            <a:pPr marL="0" indent="0">
              <a:buNone/>
            </a:pPr>
            <a:r>
              <a:rPr lang="en-US" sz="2000"/>
              <a:t>Effective leadership begins with listening and evidence (Yeh et al., 2022).</a:t>
            </a:r>
          </a:p>
          <a:p>
            <a:pPr marL="0" indent="0">
              <a:buNone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466935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B058FA-7FB4-B0A8-8264-24E56708A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5600"/>
              <a:t>Listening to Students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3C929-B320-BAA3-F5F9-094B5E7D8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/>
              <a:t>When we create space for student voice, we often learn things we didn’t expect:</a:t>
            </a:r>
          </a:p>
          <a:p>
            <a:r>
              <a:rPr lang="en-US" sz="2000"/>
              <a:t>Hesitation to participate </a:t>
            </a:r>
          </a:p>
          <a:p>
            <a:r>
              <a:rPr lang="en-US" sz="2000"/>
              <a:t>Fear of saying the wrong thing </a:t>
            </a:r>
          </a:p>
          <a:p>
            <a:r>
              <a:rPr lang="en-US" sz="2000"/>
              <a:t>Concerns about family stability </a:t>
            </a:r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r>
              <a:rPr lang="en-US" sz="2000"/>
              <a:t>Student voice is essential for building inclusive environments (Välimäki et al., 2024).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210955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91B0B-B87A-7462-6EA2-D68242A26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Policy Clarity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442873-18DE-C5F6-968D-E4854923B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/>
              <a:t>Unclear policies create uncertainty. Leaders should ensure staff understand:</a:t>
            </a:r>
          </a:p>
          <a:p>
            <a:r>
              <a:rPr lang="en-US" sz="2000"/>
              <a:t>Enrollment protections </a:t>
            </a:r>
          </a:p>
          <a:p>
            <a:r>
              <a:rPr lang="en-US" sz="2000"/>
              <a:t>Confidentiality expectations </a:t>
            </a:r>
          </a:p>
          <a:p>
            <a:r>
              <a:rPr lang="en-US" sz="2000"/>
              <a:t>Communication protocols </a:t>
            </a:r>
          </a:p>
          <a:p>
            <a:r>
              <a:rPr lang="en-US" sz="2000"/>
              <a:t>Clarity supports both students and staff.</a:t>
            </a:r>
          </a:p>
          <a:p>
            <a:pPr marL="0" indent="0">
              <a:buNone/>
            </a:pPr>
            <a:r>
              <a:rPr lang="en-US" sz="2000"/>
              <a:t>Ambiguity increases stress for multilingual families (Suárez-Orozco &amp; Madden, 2023).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132177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C2A77C-1A57-9DA9-E760-F5165BF5A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Phase II: Instructional Alignment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0A643-09EB-DF35-0852-512827EDB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/>
              <a:t>Belonging is built through instruction. This includes:</a:t>
            </a:r>
          </a:p>
          <a:p>
            <a:pPr marL="0" indent="0">
              <a:buNone/>
            </a:pPr>
            <a:endParaRPr lang="en-US" sz="2400"/>
          </a:p>
          <a:p>
            <a:r>
              <a:rPr lang="en-US" sz="2400"/>
              <a:t>Language objectives across content </a:t>
            </a:r>
          </a:p>
          <a:p>
            <a:r>
              <a:rPr lang="en-US" sz="2400"/>
              <a:t>Representation in curriculum </a:t>
            </a:r>
          </a:p>
          <a:p>
            <a:r>
              <a:rPr lang="en-US" sz="2400"/>
              <a:t>Structured classroom discussion </a:t>
            </a:r>
          </a:p>
          <a:p>
            <a:pPr marL="0" indent="0">
              <a:buNone/>
            </a:pPr>
            <a:r>
              <a:rPr lang="en-US" sz="2400"/>
              <a:t>Culturally and linguistically responsive teaching supports equitable access (Yoon, 2023).</a:t>
            </a: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779721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A07CD6-7411-8327-F715-53ED41784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Responding to Harmful Comments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29631-021C-EBC1-D15E-1A1647E3D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600"/>
              <a:t>Teachers often say:</a:t>
            </a:r>
            <a:br>
              <a:rPr lang="en-US" sz="2600"/>
            </a:br>
            <a:r>
              <a:rPr lang="en-US" sz="2600"/>
              <a:t>“I didn’t know what to say.”</a:t>
            </a:r>
          </a:p>
          <a:p>
            <a:pPr marL="0" indent="0">
              <a:buNone/>
            </a:pPr>
            <a:endParaRPr lang="en-US" sz="2600"/>
          </a:p>
          <a:p>
            <a:pPr marL="0" indent="0">
              <a:buNone/>
            </a:pPr>
            <a:r>
              <a:rPr lang="en-US" sz="2600"/>
              <a:t>Providing language helps:</a:t>
            </a:r>
          </a:p>
          <a:p>
            <a:r>
              <a:rPr lang="en-US" sz="2600"/>
              <a:t>“We respect all families here.” </a:t>
            </a:r>
          </a:p>
          <a:p>
            <a:r>
              <a:rPr lang="en-US" sz="2600"/>
              <a:t>“Let’s stay focused on facts.” </a:t>
            </a:r>
          </a:p>
          <a:p>
            <a:r>
              <a:rPr lang="en-US" sz="2600"/>
              <a:t>“We can disagree without being disrespectful.” </a:t>
            </a:r>
          </a:p>
          <a:p>
            <a:pPr marL="0" indent="0">
              <a:buNone/>
            </a:pPr>
            <a:r>
              <a:rPr lang="en-US" sz="2600"/>
              <a:t>Prepared responses increase teacher confidence and consistency (Lorenz et al., 2021).</a:t>
            </a:r>
          </a:p>
          <a:p>
            <a:endParaRPr lang="en-US" sz="260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006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915</Words>
  <Application>Microsoft Office PowerPoint</Application>
  <PresentationFormat>Widescreen</PresentationFormat>
  <Paragraphs>116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Office Theme</vt:lpstr>
      <vt:lpstr>Beyond Compliance-  Protecting and Empowering Multilingual Learners in Politically Charged Climates</vt:lpstr>
      <vt:lpstr>Why This Conversation Matters</vt:lpstr>
      <vt:lpstr>The Reality in Schools</vt:lpstr>
      <vt:lpstr>Compliance vs Commitment</vt:lpstr>
      <vt:lpstr>Phase I: Climate &amp; Policy Audit</vt:lpstr>
      <vt:lpstr>Listening to Students</vt:lpstr>
      <vt:lpstr>Policy Clarity</vt:lpstr>
      <vt:lpstr>Phase II: Instructional Alignment</vt:lpstr>
      <vt:lpstr>Responding to Harmful Comments</vt:lpstr>
      <vt:lpstr>Coaching and Support</vt:lpstr>
      <vt:lpstr>Phase III: Systems- Level Action</vt:lpstr>
      <vt:lpstr>Navigating Ambiguity</vt:lpstr>
      <vt:lpstr>Leadership Decision-Making Criteria</vt:lpstr>
      <vt:lpstr>Risk and Responsibility</vt:lpstr>
      <vt:lpstr>Implementation Timeline</vt:lpstr>
      <vt:lpstr>Reflection</vt:lpstr>
      <vt:lpstr>References</vt:lpstr>
      <vt:lpstr>References (Cont’d)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Alecia Williams</dc:creator>
  <cp:lastModifiedBy>Alecia Williams</cp:lastModifiedBy>
  <cp:revision>1</cp:revision>
  <dcterms:created xsi:type="dcterms:W3CDTF">2026-03-29T06:29:15Z</dcterms:created>
  <dcterms:modified xsi:type="dcterms:W3CDTF">2026-03-29T07:08:16Z</dcterms:modified>
</cp:coreProperties>
</file>